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1: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ever here my rest will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Close to Your wounded side;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This all my hope and all my plea -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For me the Savior died.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and make me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Redeemer, King, You 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not my feet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hands, my head, my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2: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dying Savior and my God,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Fountain for guilt and sin,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Sprinkle me ever with Your blood,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cleanse and keep me clean.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and make me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Redeemer, King, You 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not my feet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hands, my head, my heart.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Verse 3: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The atonement of Your blood apply,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faith turns into sight;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'Till hope, in glory, is fulfilled,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all my soul be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Wash Me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Words by Charles Wesley (1707-88). Music by David L. Ward. 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(c)1999 ThousandTongues.org, Admin by Thousand Tongues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and make me Your own,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Redeemer, King, You are.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Oh wash me, not my feet alone: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My hands, my head, my heart.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2026-08-09T07:20:46-04:00</dcterms:created>
  <dcterms:modified xsi:type="dcterms:W3CDTF">2026-08-09T07:20:46-04:00</dcterms:modified>
  <dc:title>Wash Me</dc:title>
  <dc:description>From http://www.thousandtongues.org/songs/updatedhymns/wash_me</dc:description>
  <dc:subject>Lyrics Presentation</dc:subject>
  <cp:keywords/>
  <cp:category/>
</cp:coreProperties>
</file>