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Not In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list of sins I have not done,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list of virtues I pursue,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list of those I am not like,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earn myself a place with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God! Be merciful to me"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a sinner through and through!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only hope of 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not in me, but only You.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Not In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humble dress, no fervent prayer,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lifted hands, no tearful song,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recitation of the truth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justify a single wrong.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righteousness is Jesus'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debt was paid by Jesus'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weary load was borne by Him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alone can give me rest.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Not In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separation from the world,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work I do, no gift I give,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cleanse my conscience, cleanse my hands;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cannot cause my soul to live.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Jesus died and rose again"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pow'r of death is overthrown!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God is merciful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merciful in Christ alone.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Not In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righteousness is Jesus'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debt was paid by Jesus'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weary load was borne by Him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alone can give me rest.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2026-08-23T19:52:48-04:00</dcterms:created>
  <dcterms:modified xsi:type="dcterms:W3CDTF">2026-08-23T19:52:48-04:00</dcterms:modified>
  <dc:title>Not In Me</dc:title>
  <dc:description>From http://www.thousandtongues.org/songs/modernhymns/not-in-me</dc:description>
  <dc:subject>Lyrics Presentation</dc:subject>
  <cp:keywords/>
  <cp:category/>
</cp:coreProperties>
</file>