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 <Relationship Id="rId9" Type="http://schemas.openxmlformats.org/officeDocument/2006/relationships/slide" Target="slides/slide7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Theme of My Song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John Stocker (1776).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2000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mercy in Jesus exempts me from hell;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Its  glories I'll sing, and its wonders I'll tell;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'Twas Jesus in mercy, Who hung on the tree,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opened the channel of mercy for me.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Theme of My Song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John Stocker (1776).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2000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mercy is more than a match for my heart,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Which wonders to feel its own hardness depart;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O'ercome by Your goodness, pride falls to the ground,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awe fills my soul at the mercy I've found.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Theme of My Song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John Stocker (1776).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2000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mercy, my God, is the theme of my song,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joy of my heart, and the boast of my tongue;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free grace alone, from the first to the last,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Has won my affections and bound my soul fast.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Theme of My Song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John Stocker (1776).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2000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3: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door of Your mercy stands open all day,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souls poor and needy, who knock by the way;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Not one is rejected of all those who came,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Appealing for mercy in Jesus' dear name.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Theme of My Song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John Stocker (1776).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2000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mercy, my God, is the theme of my song,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joy of my heart, and the boast of my tongue;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free grace alone, from the first to the last,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Has won my affections and bound my soul fast.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Theme of My Song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John Stocker (1776).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2000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4: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Great Father of mercies!  Your goodness I own,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covenant love of Your crucified Son;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praise to the Spirit, Whose whisper divine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Seals mercy, and pardon, and righteousness mine!</a:t>
            </a:r>
            <a:b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Theme of My Song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John Stocker (1776).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2000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mercy, my God, is the theme of my song,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joy of my heart, and the boast of my tongue;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free grace alone, from the first to the last,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Has won my affections and bound my soul fast.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2024-04-26T18:49:35-04:00</dcterms:created>
  <dcterms:modified xsi:type="dcterms:W3CDTF">2024-04-26T18:49:35-04:00</dcterms:modified>
  <dc:title>The Theme of My Song</dc:title>
  <dc:description>From http://www.thousandtongues.org/songs/updatedhymns/the_theme_of_my_song</dc:description>
  <dc:subject>Lyrics Presentation</dc:subject>
  <cp:keywords/>
  <cp:category/>
</cp:coreProperties>
</file>