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Have Mercy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2018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Lord, have mercy.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Christ, have mercy.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Lord, have mercy upon us.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2026-07-17T18:30:25-04:00</dcterms:created>
  <dcterms:modified xsi:type="dcterms:W3CDTF">2026-07-17T18:30:25-04:00</dcterms:modified>
  <dc:title>Have Mercy</dc:title>
  <dc:description>From http://www.thousandtongues.org/songs/modernhymns/have-mercy</dc:description>
  <dc:subject>Lyrics Presentation</dc:subject>
  <cp:keywords/>
  <cp:category/>
</cp:coreProperties>
</file>