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 <Relationship Id="rId10" Type="http://schemas.openxmlformats.org/officeDocument/2006/relationships/slide" Target="slides/slide8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8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My Savior Cares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By Frank E. Graeff (1860-1919) &amp; David L. Ward. Music by Jonathan G. Jackson &amp; David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Does Jesus care when my heart is pained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Too deeply for mirth or song,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As the burdens press, and the cares distress,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the way grows weary and long?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My Savior Cares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By Frank E. Graeff (1860-1919) &amp; David L. Ward. Music by Jonathan G. Jackson &amp; David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Does Jesus care when my way is dark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a nameless dread and fear?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As the daylight fades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Into deep night shades,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Does He care enough to be near?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My Savior Cares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By Frank E. Graeff (1860-1919) &amp; David L. Ward. Music by Jonathan G. Jackson &amp; David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Oh yes, He cares, 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heart is touched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all my tears, 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He's promised to be near;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the days are weary,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long nights dreary,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know my Savior cares.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My Savior Cares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By Frank E. Graeff (1860-1919) &amp; David L. Ward. Music by Jonathan G. Jackson &amp; David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Does Jesus care when I've tried and failed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resist some temptation strong;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for my deep grief there is no relief,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Though my tears flow all the night long?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My Savior Cares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By Frank E. Graeff (1860-1919) &amp; David L. Ward. Music by Jonathan G. Jackson &amp; David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Oh yes, He cares, 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heart is touched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all my tears, 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He's promised to be near;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the days are weary,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long nights dreary,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know my Savior cares.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My Savior Cares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By Frank E. Graeff (1860-1919) &amp; David L. Ward. Music by Jonathan G. Jackson &amp; David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4: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Does Jesus care when I've said goodbye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the dearest on earth to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my sad heart aches till it nearly breaks,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Does He feel my pain, does He see? 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My Savior Cares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By Frank E. Graeff (1860-1919) &amp; David L. Ward. Music by Jonathan G. Jackson &amp; David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Bridge: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Jesus, come draw me near,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Jesus, come draw me near.</a:t>
            </a:r>
            <a:b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My Savior Cares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By Frank E. Graeff (1860-1919) &amp; David L. Ward. Music by Jonathan G. Jackson &amp; David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Ending: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the days are weary,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long nights dreary,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know my Savior cares.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2026-07-17T18:30:25-04:00</dcterms:created>
  <dcterms:modified xsi:type="dcterms:W3CDTF">2026-07-17T18:30:25-04:00</dcterms:modified>
  <dc:title>My Savior Cares</dc:title>
  <dc:description>From http://www.thousandtongues.org/songs/updatedhymns/my-savior-cares</dc:description>
  <dc:subject>Lyrics Presentation</dc:subject>
  <cp:keywords/>
  <cp:category/>
</cp:coreProperties>
</file>