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Praise God Who Gave this Day to 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David L. Ward, (c) 2008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LASST UNS ERFREUEN (All Creatures of Our God and King), Germany 1623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Praise God who gave this day to me;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New mercies I will surely see.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Alleluia, alleluia!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Christ I am accepted, free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let me live obediently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His glory, for His glory.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Alleluia, alleluia, alleluia!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2024-04-26T13:25:10-04:00</dcterms:created>
  <dcterms:modified xsi:type="dcterms:W3CDTF">2024-04-26T13:25:10-04:00</dcterms:modified>
  <dc:title>Praise God Who Gave this Day to Me</dc:title>
  <dc:description>From http://www.thousandtongues.org/songs/hymntexts/praise-god-who-gave-this-day-to-me</dc:description>
  <dc:subject>Lyrics Presentation</dc:subject>
  <cp:keywords/>
  <cp:category/>
</cp:coreProperties>
</file>