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theme/theme1.xml" ContentType="application/vnd.openxmlformats-officedocument.theme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docProps/core.xml" ContentType="application/vnd.openxmlformats-package.core-propertie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<?xml version="1.0" encoding="UTF-8" standalone="yes"?>
<Relationships xmlns="http://schemas.openxmlformats.org/package/2006/relationships">
 <Relationship Id="rId3" Type="http://schemas.openxmlformats.org/officeDocument/2006/relationships/extended-properties" Target="docProps/app.xml"/>
 <Relationship Id="rId2" Type="http://schemas.openxmlformats.org/package/2006/relationships/metadata/core-properties" Target="docProps/core.xml"/>
 <Relationship Id="rId1" Type="http://schemas.openxmlformats.org/officeDocument/2006/relationships/officeDocument" Target="ppt/presentation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9144000" cy="6858000"/>
  <p:notesSz cx="6858000" cy="9144000"/>
</p:presentation>
</file>

<file path=ppt/_rels/presentation.xml.rels><?xml version="1.0" encoding="UTF-8" standalone="yes"?>
<Relationships xmlns="http://schemas.openxmlformats.org/package/2006/relationships">
 <Relationship Id="rId1" Type="http://schemas.openxmlformats.org/officeDocument/2006/relationships/slideMaster" Target="slideMasters/slideMaster1.xml"/>
 <Relationship Id="rId2" Type="http://schemas.openxmlformats.org/officeDocument/2006/relationships/theme" Target="theme/theme1.xml"/>
 <Relationship Id="rId3" Type="http://schemas.openxmlformats.org/officeDocument/2006/relationships/slide" Target="slides/slide1.xml"/>
 <Relationship Id="rId4" Type="http://schemas.openxmlformats.org/officeDocument/2006/relationships/slide" Target="slides/slide2.xml"/>
 <Relationship Id="rId5" Type="http://schemas.openxmlformats.org/officeDocument/2006/relationships/slide" Target="slides/slide3.xml"/>
 <Relationship Id="rId6" Type="http://schemas.openxmlformats.org/officeDocument/2006/relationships/slide" Target="slides/slide4.xml"/>
 <Relationship Id="rId7" Type="http://schemas.openxmlformats.org/officeDocument/2006/relationships/slide" Target="slides/slide5.xml"/>
 <Relationship Id="rId8" Type="http://schemas.openxmlformats.org/officeDocument/2006/relationships/slide" Target="slides/slide6.xml"/>
</Relationships>

</file>

<file path=ppt/slideLayouts/_rels/slideLayout1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B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1.xml"/>
 <Relationship Id="rId2" Type="http://schemas.openxmlformats.org/officeDocument/2006/relationships/slideLayout" Target="../slideLayouts/slideLayout2.xml"/>
 <Relationship Id="rId3" Type="http://schemas.openxmlformats.org/officeDocument/2006/relationships/slideLayout" Target="../slideLayouts/slideLayout3.xml"/>
 <Relationship Id="rId4" Type="http://schemas.openxmlformats.org/officeDocument/2006/relationships/slideLayout" Target="../slideLayouts/slideLayout4.xml"/>
 <Relationship Id="rId5" Type="http://schemas.openxmlformats.org/officeDocument/2006/relationships/slideLayout" Target="../slideLayouts/slideLayout5.xml"/>
 <Relationship Id="rId6" Type="http://schemas.openxmlformats.org/officeDocument/2006/relationships/slideLayout" Target="../slideLayouts/slideLayout6.xml"/>
 <Relationship Id="rId7" Type="http://schemas.openxmlformats.org/officeDocument/2006/relationships/slideLayout" Target="../slideLayouts/slideLayout7.xml"/>
 <Relationship Id="rId8" Type="http://schemas.openxmlformats.org/officeDocument/2006/relationships/slideLayout" Target="../slideLayouts/slideLayout8.xml"/>
 <Relationship Id="rId9" Type="http://schemas.openxmlformats.org/officeDocument/2006/relationships/slideLayout" Target="../slideLayouts/slideLayout9.xml"/>
 <Relationship Id="rId10" Type="http://schemas.openxmlformats.org/officeDocument/2006/relationships/slideLayout" Target="../slideLayouts/slideLayout10.xml"/>
 <Relationship Id="rId11" Type="http://schemas.openxmlformats.org/officeDocument/2006/relationships/slideLayout" Target="../slideLayouts/slideLayout11.xml"/>
 <Relationship Id="rId1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dk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430DBB-9FD5-43E7-88F1-55A569E9525E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336665-E7E9-4861-9ADF-F11A47CBAD79}" type="slidenum">
              <a:rPr lang="nl-BE" smtClean="0"/>
              <a:t>&lt;#&gt;</a:t>
            </a:fld>
            <a:endParaRPr lang="nl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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-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-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2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3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4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5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6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The King Has Come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By Steve Bernadette Ihde, David Delgado, &amp; David L. Ward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2018 ThousandTongues.org, admin Thousand 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Verse 1: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We have stumbled in the darkness,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Led by shadows of the night;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We remember there's a promise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That will lead us to the light.</a:t>
            </a:r>
            <a:b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The King Has Come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By Steve Bernadette Ihde, David Delgado, &amp; David L. Ward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2018 ThousandTongues.org, admin Thousand 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Chorus: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The King has come, the King has come,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The Lamb of God, the Risen One;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The Lord of all has come to reign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And He has borne our sin and shame,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The King has come.</a:t>
            </a:r>
            <a:b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The King Has Come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By Steve Bernadette Ihde, David Delgado, &amp; David L. Ward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2018 ThousandTongues.org, admin Thousand 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Verse 2: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Oh the Savior never faltered,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Rose above His darkest hour;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He fulfilled His father's promise,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Leads us by His love and pow'r.</a:t>
            </a:r>
            <a:b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The King Has Come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By Steve Bernadette Ihde, David Delgado, &amp; David L. Ward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2018 ThousandTongues.org, admin Thousand 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Chorus: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The King has come, the King has come,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The Lamb of God, the Risen One;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The Lord of all has come to reign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And He has borne our sin and shame,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The King has come.</a:t>
            </a:r>
            <a:b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The King Has Come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By Steve Bernadette Ihde, David Delgado, &amp; David L. Ward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2018 ThousandTongues.org, admin Thousand 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Bridge: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He has carried all our burdens,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All our sins away.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He has given life and freedom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By His glorious grace.</a:t>
            </a:r>
            <a:b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The King Has Come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By Steve Bernadette Ihde, David Delgado, &amp; David L. Ward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2018 ThousandTongues.org, admin Thousand 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Chorus: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The King has come, the King has come,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The Lamb of God, the Risen One;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The Lord of all has come to reign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And He has borne our sin and shame,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The King has come.</a:t>
            </a:r>
            <a:b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?? ?????"/>
        <a:font script="Hang" typeface="?? ??"/>
        <a:font script="Hans" typeface="??"/>
        <a:font script="Hant" typeface="????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?? ?????"/>
        <a:font script="Hang" typeface="?? ??"/>
        <a:font script="Hans" typeface="??"/>
        <a:font script="Hant" typeface="????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6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Thousand Tongues</dc:creator>
  <cp:lastModifiedBy>Unknown Creator</cp:lastModifiedBy>
  <dcterms:created xsi:type="dcterms:W3CDTF">2026-07-17T18:33:30-04:00</dcterms:created>
  <dcterms:modified xsi:type="dcterms:W3CDTF">2026-07-17T18:33:30-04:00</dcterms:modified>
  <dc:title>The King Has Come</dc:title>
  <dc:description>From http://www.thousandtongues.org/songs/modernhymns/the-king-has-come</dc:description>
  <dc:subject>Lyrics Presentation</dc:subject>
  <cp:keywords/>
  <cp:category/>
</cp:coreProperties>
</file>