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that I am I owe to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wisdom, Lord, has fashioned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give my Maker humblest praise,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wondrous works my soul amaze.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 search me, O God, my heart discern,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Try me, my inmost thought to learn;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me, if in sin I stray,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choose the everlasting way.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Ere into being I was brought,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Thine eye did see, and in Thy thought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life in all its perfect plan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ordered, ere my days began.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 search me, O God, my heart discern,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Try me, my inmost thought to learn;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me, if in sin I stray,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choose the everlasting way.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Thy thoughts, O God, how manifold,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More precious unto me than gold!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muse on their infinity;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Awaking, I am still with Thee.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Search Me, O God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Psalter, 1912. Music by David L. Ward. Based on Psalm 139.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 search me, O God, my heart discern,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Try me, my inmost thought to learn;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me, if in sin I stray,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choose the everlasting way.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2026-08-30T11:10:08-04:00</dcterms:created>
  <dcterms:modified xsi:type="dcterms:W3CDTF">2026-08-30T11:10:08-04:00</dcterms:modified>
  <dc:title>Search Me, O God</dc:title>
  <dc:description>From http://www.thousandtongues.org/songs/updatedhymns/search_me_o_god</dc:description>
  <dc:subject>Lyrics Presentation</dc:subject>
  <cp:keywords/>
  <cp:category/>
</cp:coreProperties>
</file>