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Look to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Augustus Toplady (1740-78)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should I fear or disbelieve?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not the Father caused to grieve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spotless Son for me?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will the righteous Judge of men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Condemn me for that debt of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Repaid at Calvary?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Look to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Augustus Toplady (1740-78)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Complete atonement You have made,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ev'ry debt Your blood has paid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mercy's precious flood.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then can wrath on me take place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sheltered in Your righteousness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sprinkled with Your blood?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(Pre-chorus:)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I've found in Jesus a ransom boundless.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Look to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Augustus Toplady (1740-78)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look to Jesus', Jesus', Jesus'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put all of my trust in Him.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look to Jesus', Jesus', Jesus' cross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I am welcomed again and again.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look to Jesus, Jesus, Jesus alone.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Look to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Augustus Toplady (1740-78)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pardon You have now secured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freely in my place endured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whole of wrath divine,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cannot payment twice demand,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First at my bleeding Surety's hand,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then again at mine.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(Pre-chorus:)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I've found in Jesus a ransom boundless.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Look to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Augustus Toplady (1740-78)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 will find my rest: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merits of Jesus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Have paid my every debt in full.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Look to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Augustus Toplady (1740-78)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look to Jesus', Jesus', Jesus'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put all of my trust in Him.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look to Jesus', Jesus', Jesus' cross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I am welcomed again and again.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look to Jesus, Jesus, Jesus alone.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2026-07-27T19:42:40-04:00</dcterms:created>
  <dcterms:modified xsi:type="dcterms:W3CDTF">2026-07-27T19:42:40-04:00</dcterms:modified>
  <dc:title>I Look to Jesus</dc:title>
  <dc:description>From http://www.thousandtongues.org/songs/updatedhymns/i-look-to-jesus</dc:description>
  <dc:subject>Lyrics Presentation</dc:subject>
  <cp:keywords/>
  <cp:category/>
</cp:coreProperties>
</file>