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Your Love Remains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David L. Ward &amp; Horatius Bonar (1808-1889). Music by David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hear the words of love, I gaze upon the blood-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Behold, the suffering He bore!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see the sacrifice that paid redemption's price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has made my place secure.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grace will never end, it has been always planned;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the everlasting Lord.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in my deepest pain His love will never change,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He'll always keep His Word.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Your Love Remains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David L. Ward &amp; Horatius Bonar (1808-1889). Music by David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Despite my cold, unfaithful heart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never change, You are the same,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love remains.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promised never to depart,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never change, You are the same,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love remains.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Your Love Remains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David L. Ward &amp; Horatius Bonar (1808-1889). Music by David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clouds of doubt may rise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storms may sweep my skies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waves of sorrow He may bring,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blood-sealed friendship stays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Because of blood-bought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my kind and faithful King.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love is often low, my joy still ebbs and flows,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my devotion isn't full,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peace with Him remains- His grace will never change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His word will be fulfilled.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Your Love Remains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David L. Ward &amp; Horatius Bonar (1808-1889). Music by David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Despite my cold, unfaithful heart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never change, You are the same,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love remains.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promised never to depart,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never change, You are the same,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love remains.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2026-07-28T06:01:34-04:00</dcterms:created>
  <dcterms:modified xsi:type="dcterms:W3CDTF">2026-07-28T06:01:34-04:00</dcterms:modified>
  <dc:title>Your Love Remains</dc:title>
  <dc:description>From http://www.thousandtongues.org/songs/updatedhymns/your-love-remains</dc:description>
  <dc:subject>Lyrics Presentation</dc:subject>
  <cp:keywords/>
  <cp:category/>
</cp:coreProperties>
</file>