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Mystery of Christmas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Lyrics by David L. Ward, tune CRADLE SONG, an alternate tune for "Away in a Manger"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are the messiah whose birth was foretold,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long-waited savior, the promised of old.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you are the sovereign you came as a slave,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love you surrendered to kings and the grave.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Mystery of Christmas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Lyrics by David L. Ward, tune CRADLE SONG, an alternate tune for "Away in a Manger"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heavenly anthem proclaimed your great worth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Announcing the promise of peace on the earth.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came to the temple, to Simeon revealed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perfect salvation, the light of the world.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Mystery of Christmas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Lyrics by David L. Ward, tune CRADLE SONG, an alternate tune for "Away in a Manger"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came to a world filled with sadness and pain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bring tender mercy and cover our shame.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we deserve justice, our sentence you bore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call us to care for the weak and the poor.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Mystery of Christmas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Lyrics by David L. Ward, tune CRADLE SONG, an alternate tune for "Away in a Manger"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4: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let us pay tribute to Jesus the king-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Incarnate his mercy, his salvation sing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welcome the world to behold His great plan-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myst'ry of Christmas, our God become man.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2026-07-26T03:46:47-04:00</dcterms:created>
  <dcterms:modified xsi:type="dcterms:W3CDTF">2026-07-26T03:46:47-04:00</dcterms:modified>
  <dc:title>The Mystery of Christmas</dc:title>
  <dc:description>From http://www.thousandtongues.org/songs/hymntexts/the-mystery-of-christmas</dc:description>
  <dc:subject>Lyrics Presentation</dc:subject>
  <cp:keywords/>
  <cp:category/>
</cp:coreProperties>
</file>