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Saved by blood, I live to tell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the love of Christ has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redeemed my soul from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 rebel made a son: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Oh! I tremble still to think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secure I lived in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Sporting on destruction's brink,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preserved from falling 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Saved by blood I live to tell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the love of Christ has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redeemed my soul from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 rebel made a son.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own appointed hour,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my heart the Savior spoke;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Touched me by His Spirit's pow'r,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my slumber I awoke.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I saw and owned my guilt: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Soon my gracious Lord replied,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"Do not fear, my blood I've spilt,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your sin and guilt I died."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Saved by blood I live to tell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the love of Christ has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redeemed my soul from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 rebel made a son.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 and wonder, love and shame,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at once possessed my heart;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I hope Your grace to claim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these stains so deep and dark?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"You have greatly sinned," He said,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"But I freely all forgive;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myself your debt have paid,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I bid you rise and live." 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Saved by blood I live to tell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the love of Christ has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redeemed my soul from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 rebel made a son.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2026-08-29T09:14:36-04:00</dcterms:created>
  <dcterms:modified xsi:type="dcterms:W3CDTF">2026-08-29T09:14:36-04:00</dcterms:modified>
  <dc:title>Saved by Blood</dc:title>
  <dc:description>From http://www.thousandtongues.org/songs/updatedhymns/saved-by-blood</dc:description>
  <dc:subject>Lyrics Presentation</dc:subject>
  <cp:keywords/>
  <cp:category/>
</cp:coreProperties>
</file>