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me the faith which can remove and sink the mountain to a plain;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me the child-like praying love which longs to build Your house again;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love, let it my heart overpower and fill me from this very hour.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Enlarge, inflame and fill my heart with boundless charity divine: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shall I all my strength exert, and love them with a zeal like Thine;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lead them to Thy open side, the sheep for whom their Shepherd died.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would the precious time redeem, and longer live for this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spend, and to be spent, for them who have not yet my Savior known;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Fully on these my mission prove, and only breathe, to breathe Your love.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Enlarge, inflame and fill my heart with boundless charity divine: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shall I all my strength exert, and love them with a zeal like Thine;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lead them to Thy open side, the sheep for whom their Shepherd died.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talents, gifts and graces, Lord, into Your blessed hands receive,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let me live to preach Your word, and let me to Your glory live;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every sacred moment spend in publishing the sinners' Friend.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Enlarge, Inflame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Charles Wesley (1707-88).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(c)1999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Enlarge, inflame and fill my heart with boundless charity divine: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shall I all my strength exert, and love them with a zeal like Thine;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lead them to Thy open side, the sheep for whom their Shepherd died.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2024-04-26T16:11:18-04:00</dcterms:created>
  <dcterms:modified xsi:type="dcterms:W3CDTF">2024-04-26T16:11:18-04:00</dcterms:modified>
  <dc:title>Enlarge, Inflame</dc:title>
  <dc:description>From http://www.thousandtongues.org/songs/updatedhymns/enlarge_inflame</dc:description>
  <dc:subject>Lyrics Presentation</dc:subject>
  <cp:keywords/>
  <cp:category/>
</cp:coreProperties>
</file>