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One, the only God"the Father, Son, and Spirit;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one unique, yet fully God, astounding all who hear it.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all eternity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has been One in Three,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filling His own role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still divinely whole.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must respond with wonder.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now revealed Himself"the fullness of His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the Incarnate Word, His Son, found in the gospel story: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Father did ordain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 to bear my blame,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did impart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New life into my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 know and love Him.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will, through the Spirit, dwell eternally within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might, heart and mind and strength, give God all praise and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every tribe on earth,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Those given second birth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gathered into 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Confessing Christ the Son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Unto the Father's glory.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2024-04-26T23:58:47-04:00</dcterms:created>
  <dcterms:modified xsi:type="dcterms:W3CDTF">2024-04-26T23:58:47-04:00</dcterms:modified>
  <dc:title>The Lord Is One</dc:title>
  <dc:description>From http://www.thousandtongues.org/songs/hymntexts/the-lord-is-one</dc:description>
  <dc:subject>Lyrics Presentation</dc:subject>
  <cp:keywords/>
  <cp:category/>
</cp:coreProperties>
</file>