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Angry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angry with all those who do not give Him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they dishonor what He loves"His excellence and beauty.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them He has a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Devoid of love and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all that will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endless, conscious pain.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wrath is just and holy.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Angry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saved us from this doom by showing His disfavor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Toward Jesus Christ, the Lamb of God, who died to be our Savior.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Unfathomable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bore on our behalf,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resurrection proved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God's anger is removed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who flee to Jesus.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Angry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never show us wrath but love and grace unceasing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Jesus' righteousness is ours and we are called well-pleasing.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we are safe in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hate and fight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long for all to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pardon God bestows"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might praise His mercy.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2026-07-28T00:48:42-04:00</dcterms:created>
  <dcterms:modified xsi:type="dcterms:W3CDTF">2026-07-28T00:48:42-04:00</dcterms:modified>
  <dc:title>The Lord Is Angry</dc:title>
  <dc:description>From http://www.thousandtongues.org/songs/hymntexts/the-lord-is-angry</dc:description>
  <dc:subject>Lyrics Presentation</dc:subject>
  <cp:keywords/>
  <cp:category/>
</cp:coreProperties>
</file>