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See the Lord of Glory Dying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Lyrics: Unknown, ed.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Music: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See the Lord of glory dying!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See him gasping, hear him crying!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See his burdened body heave!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Look, ye sinners, ye who hung him,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Look, how deep your sins have stung him,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Dying sinners, look and live!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See the Lord of Glory Dying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Lyrics: Unknown, ed.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Music: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See the rocks and mountains shaking,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Earth unto her center quaking!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Nature's groans awake the dead!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Lo! the sun is struck with wonder,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While the peals of legal thunder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Smite the fair Redeemer's head.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See the Lord of Glory Dying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Lyrics: Unknown, ed.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Music: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Hell, and all the pow'rs infernal,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vanquished by the King Eternal,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he poured the vital flood,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his groans which shook creation,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Lo, we sound the proclamation: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Peace and pardon through His blood.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See the Lord of Glory Dying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Lyrics: Unknown, ed.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Music: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Shout, ye saints, with admiration,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Fill with songs the wide creation,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Since he's risen from the grave.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Shout, with joyful acclamation,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the Rock of your salvation,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alone has pow'r to save.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2024-04-26T10:44:24-04:00</dcterms:created>
  <dcterms:modified xsi:type="dcterms:W3CDTF">2024-04-26T10:44:24-04:00</dcterms:modified>
  <dc:title>See the Lord of Glory Dying</dc:title>
  <dc:description>From http://www.thousandtongues.org/songs/updatedhymns/see-the-lord-of-glory-dying</dc:description>
  <dc:subject>Lyrics Presentation</dc:subject>
  <cp:keywords/>
  <cp:category/>
</cp:coreProperties>
</file>