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There Is an Hour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Andrew Reed (1787-1862) &amp; David L. Ward. Music by David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There is an hour when I must part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all I hold most dear,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passing pleasures, vain pursuits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As nothing will appear.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Christ will then become to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all-consuming prize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longed to love with all my heart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As every idol dies.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There Is an Hour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Andrew Reed (1787-1862) &amp; David L. Ward. Music by David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There is an hour when I must stand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Before the judgment seat;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all my sins, and all my foes,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awful vision meet.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Christ will rise on my behalf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plead my hopeless case;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Judge will see His life and death,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Securing my release.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There Is an Hour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Andrew Reed (1787-1862) &amp; David L. Ward. Music by David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There is an hour when I must look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one eternity;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nameless woe, or blissful life,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endless portion be.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Christ will catch my eager gaze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eyes of blazing fire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with one tender, loving glance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soul will be secure.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2026-08-10T10:55:23-04:00</dcterms:created>
  <dcterms:modified xsi:type="dcterms:W3CDTF">2026-08-10T10:55:23-04:00</dcterms:modified>
  <dc:title>There Is an Hour</dc:title>
  <dc:description>From http://www.thousandtongues.org/songs/updatedhymns/there-is-an-hour</dc:description>
  <dc:subject>Lyrics Presentation</dc:subject>
  <cp:keywords/>
  <cp:category/>
</cp:coreProperties>
</file>