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</Types>
</file>

<file path=_rels/.rels><?xml version="1.0" encoding="UTF-8" standalone="yes"?>
<Relationships xmlns="http://schemas.openxmlformats.org/package/2006/relationships">
 <Relationship Id="rId3" Type="http://schemas.openxmlformats.org/officeDocument/2006/relationships/extended-properties" Target="docProps/app.xml"/>
 <Relationship Id="rId2" Type="http://schemas.openxmlformats.org/package/2006/relationships/metadata/core-properties" Target="docProps/core.xml"/>
 <Relationship Id="rId1" Type="http://schemas.openxmlformats.org/officeDocument/2006/relationships/officeDocument" Target="ppt/presentation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6858000"/>
  <p:notesSz cx="6858000" cy="9144000"/>
</p:presentation>
</file>

<file path=ppt/_rels/presentation.xml.rels><?xml version="1.0" encoding="UTF-8" standalone="yes"?>
<Relationships xmlns="http://schemas.openxmlformats.org/package/2006/relationships">
 <Relationship Id="rId1" Type="http://schemas.openxmlformats.org/officeDocument/2006/relationships/slideMaster" Target="slideMasters/slideMaster1.xml"/>
 <Relationship Id="rId2" Type="http://schemas.openxmlformats.org/officeDocument/2006/relationships/theme" Target="theme/theme1.xml"/>
 <Relationship Id="rId3" Type="http://schemas.openxmlformats.org/officeDocument/2006/relationships/slide" Target="slides/slide1.xml"/>
 <Relationship Id="rId4" Type="http://schemas.openxmlformats.org/officeDocument/2006/relationships/slide" Target="slides/slide2.xml"/>
 <Relationship Id="rId5" Type="http://schemas.openxmlformats.org/officeDocument/2006/relationships/slide" Target="slides/slide3.xml"/>
 <Relationship Id="rId6" Type="http://schemas.openxmlformats.org/officeDocument/2006/relationships/slide" Target="slides/slide4.xml"/>
</Relationships>

</file>

<file path=ppt/slideLayouts/_rels/slideLayout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1.xml"/>
 <Relationship Id="rId2" Type="http://schemas.openxmlformats.org/officeDocument/2006/relationships/slideLayout" Target="../slideLayouts/slideLayout2.xml"/>
 <Relationship Id="rId3" Type="http://schemas.openxmlformats.org/officeDocument/2006/relationships/slideLayout" Target="../slideLayouts/slideLayout3.xml"/>
 <Relationship Id="rId4" Type="http://schemas.openxmlformats.org/officeDocument/2006/relationships/slideLayout" Target="../slideLayouts/slideLayout4.xml"/>
 <Relationship Id="rId5" Type="http://schemas.openxmlformats.org/officeDocument/2006/relationships/slideLayout" Target="../slideLayouts/slideLayout5.xml"/>
 <Relationship Id="rId6" Type="http://schemas.openxmlformats.org/officeDocument/2006/relationships/slideLayout" Target="../slideLayouts/slideLayout6.xml"/>
 <Relationship Id="rId7" Type="http://schemas.openxmlformats.org/officeDocument/2006/relationships/slideLayout" Target="../slideLayouts/slideLayout7.xml"/>
 <Relationship Id="rId8" Type="http://schemas.openxmlformats.org/officeDocument/2006/relationships/slideLayout" Target="../slideLayouts/slideLayout8.xml"/>
 <Relationship Id="rId9" Type="http://schemas.openxmlformats.org/officeDocument/2006/relationships/slideLayout" Target="../slideLayouts/slideLayout9.xml"/>
 <Relationship Id="rId10" Type="http://schemas.openxmlformats.org/officeDocument/2006/relationships/slideLayout" Target="../slideLayouts/slideLayout10.xml"/>
 <Relationship Id="rId11" Type="http://schemas.openxmlformats.org/officeDocument/2006/relationships/slideLayout" Target="../slideLayouts/slideLayout11.xml"/>
 <Relationship Id="rId1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dk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30DBB-9FD5-43E7-88F1-55A569E9525E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36665-E7E9-4861-9ADF-F11A47CBAD79}" type="slidenum">
              <a:rPr lang="nl-BE" smtClean="0"/>
              <a:t>&lt;#&gt;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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-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2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3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4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The Fury of the Wind, The Raging of the Sea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Text: Eric Schumacher, (c) 2005 ThousandTongues.org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Tune: LEOMINSTER by George W. Martin (1821-81)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fury of the wind,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raging of the sea,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How small a whisper do we hear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Of our God's majesty!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thunder of His pow'r,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O, who can understand?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Before the fullness of His wrath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O, who of us could stand?</a:t>
            </a:r>
            <a:b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The Fury of the Wind, The Raging of the Sea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Text: Eric Schumacher, (c) 2005 ThousandTongues.org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Tune: LEOMINSTER by George W. Martin (1821-81)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"Shall man find fault with God?"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He asks of man below.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"Now, gird yourself to answer Me.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tell Me, if you know: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Who made the earth and sea?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Who speaks and stars obey?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Who plays with creatures of the deep?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Who gives the beast its prey?"</a:t>
            </a:r>
            <a:b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The Fury of the Wind, The Raging of the Sea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Text: Eric Schumacher, (c) 2005 ThousandTongues.org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Tune: LEOMINSTER by George W. Martin (1821-81)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You, Lord, can do all things,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none can stay Your hand.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uttered what I did not know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could not understand.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Before Your greatness, Lord,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fall upon my face.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And, by such glory stripped of pride,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cast myself on grace.</a:t>
            </a:r>
            <a:b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The Fury of the Wind, The Raging of the Sea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Text: Eric Schumacher, (c) 2005 ThousandTongues.org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Tune: LEOMINSTER by George W. Martin (1821-81)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raging wind and sea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Cause me to flee to Christ,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Who bore the tempest of God's wrath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To be my sacrifice.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Though in the storm I'm blind,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trust my Sovereign's plan.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know that my Redeemer lives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with Him I shall stand.</a:t>
            </a:r>
            <a:b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Thousand Tongues</dc:creator>
  <cp:lastModifiedBy>Unknown Creator</cp:lastModifiedBy>
  <dcterms:created xsi:type="dcterms:W3CDTF">2026-07-17T20:17:58-04:00</dcterms:created>
  <dcterms:modified xsi:type="dcterms:W3CDTF">2026-07-17T20:17:58-04:00</dcterms:modified>
  <dc:title>The Fury of the Wind, The Raging of the Sea</dc:title>
  <dc:description>From http://www.thousandtongues.org/songs/hymntexts/the-fury-of-the-wind-the-raging-of-the-sea</dc:description>
  <dc:subject>Lyrics Presentation</dc:subject>
  <cp:keywords/>
  <cp:category/>
</cp:coreProperties>
</file>