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Majestic Sweetness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Stennett (1727-1795) &amp; Anne Steele (1716-1778), edited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Connie Dover, Caffy Whitney, and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Majestic sweetness sits enthroned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the Savior's brow;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head with radiant glories crowned,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lips with grace o'erflow.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Behold the beauties of His face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on His glories dwell;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Regard the wonders of His grace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all His triumphs tell.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Majestic Sweetness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Stennett (1727-1795) &amp; Anne Steele (1716-1778), edited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Connie Dover, Caffy Whitney, and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saw me plunged in deep distress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flew to my relief;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me He bore the shameful cross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carried all my grief.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Him I owe my life and breath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all the joys I have;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makes me triumph over death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saves me from the grave.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Majestic Sweetness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Samuel Stennett (1727-1795) &amp; Anne Steele (1716-1778), edited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by Connie Dover, Caffy Whitney, and David Ward.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mortal can with Him compare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Among the sons of men;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fairer He than all the fair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fill the heav'nly train.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 may this sweet and joyful theme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Fill ev'ry heart and tongue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Till strangers love His precious name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join our sacred song.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2026-07-17T21:01:38-04:00</dcterms:created>
  <dcterms:modified xsi:type="dcterms:W3CDTF">2026-07-17T21:01:38-04:00</dcterms:modified>
  <dc:title>Majestic Sweetness</dc:title>
  <dc:description>From http://www.thousandtongues.org/songs/updatedhymns/majestic-sweetness</dc:description>
  <dc:subject>Lyrics Presentation</dc:subject>
  <cp:keywords/>
  <cp:category/>
</cp:coreProperties>
</file>