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You Are Mysterious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William Cowper (1731-1800)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moves in a mysterious way,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wonders to perform;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plants His footsteps in the sea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rides upon the storm.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deep, unfathomable mines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keeps His boundless skill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treasures up His bright designs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work His sov'reign will.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You Are Mysterious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William Cowper (1731-1800)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mysterious, my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You reveal to me Your Word.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come and take my anxious fears 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It's all for good, so dry these tears;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mysterious, my Lord.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You Are Mysterious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William Cowper (1731-1800)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purposes will ripen fast,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Unfolding ev'ry hour;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bud may have a bitter taste,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sweet will be the flow'r.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Blind unbelief is sure to err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scan His work in vain;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is His own interpreter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will make it plain.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You Are Mysterious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William Cowper (1731-1800)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mysterious, my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You reveal to me Your Word.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come and take my anxious fears 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It's all for good, so dry these tears;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mysterious, my Lord.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You Are Mysterious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William Cowper (1731-1800)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Fear not, you saints, fresh courage take,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clouds you often dread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filled with mercy and will break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blessings on your head.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Don't judge the Lord by feeble sense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trust Him for His grace;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Behind a frowning providence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hides His smiling face.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You Are Mysterious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William Cowper (1731-1800) and David Ward. Music by David L.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mysterious, my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You reveal to me Your Word.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come and take my anxious fears 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It's all for good, so dry these tears;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are mysterious, my Lord.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2026-07-17T20:10:44-04:00</dcterms:created>
  <dcterms:modified xsi:type="dcterms:W3CDTF">2026-07-17T20:10:44-04:00</dcterms:modified>
  <dc:title>You Are Mysterious</dc:title>
  <dc:description>From http://www.thousandtongues.org/songs/updatedhymns/you-are-mysterious</dc:description>
  <dc:subject>Lyrics Presentation</dc:subject>
  <cp:keywords/>
  <cp:category/>
</cp:coreProperties>
</file>