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Fountain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Joseph Hart (1712-68)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fountain of Christ, please help us to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blood of our Priest, our crucified King: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perfectly cleanses from guilt and from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richly dispenses salvation within.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Fountain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Joseph Hart (1712-68)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to the fountain of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guilt is uprooted and joy now abides in its place;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mercy and righteousness, gladness and peace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Pour out so richly - yet never to cease!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the fountain of grace.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Fountain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Joseph Hart (1712-68)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fountain, from guilt, not only makes pure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gives, soon as felt, infallible cure: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if guilt returns and it tries to remain,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Its pow'r will remove it without any stain.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Fountain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Joseph Hart (1712-68)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to the fountain of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guilt is uprooted and joy now abides in its place;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mercy and righteousness, gladness and peace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Pour out so richly - yet never to cease!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the fountain of grace.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Fountain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Joseph Hart (1712-68)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fountain, though rich, from cost is quite free,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poorer the wretch will more welcome be.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needy, and guilty, with sin's ugly scar;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can't come too filthy - come just as you are.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Fountain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Joseph Hart (1712-68)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to the fountain of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guilt is uprooted and joy now abides in its place;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mercy and righteousness, gladness and peace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Pour out so richly - yet never to cease!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the fountain of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2026-08-10T09:13:19-04:00</dcterms:created>
  <dcterms:modified xsi:type="dcterms:W3CDTF">2026-08-10T09:13:19-04:00</dcterms:modified>
  <dc:title>The Fountain of Grace</dc:title>
  <dc:description>From http://www.thousandtongues.org/songs/updatedhymns/the_fountain_of_grace</dc:description>
  <dc:subject>Lyrics Presentation</dc:subject>
  <cp:keywords/>
  <cp:category/>
</cp:coreProperties>
</file>