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Jesus, I surrender;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Him I freely give;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ever love and trust Him,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His presence daily live.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all, I surrender 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Thee, my blessed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Jesus, I surrender;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Make me, Savior, wholly Thine;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me feel the Holy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Truly know that Thou art mine.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all, I surrender 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Thee, my blessed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Jesus, I surrender;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Lord, I give myself to Thee;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Fill me with Thy love and power;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Thy blessing fall on me.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Surrender All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Judson W. Van DeVenter,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Music and Arrangement by Craig Johnson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Copyright (c) 2006 CraigMac Music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all, I surrender all,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to Thee, my blessed Savior,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surrender all.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2026-07-17T20:05:25-04:00</dcterms:created>
  <dcterms:modified xsi:type="dcterms:W3CDTF">2026-07-17T20:05:25-04:00</dcterms:modified>
  <dc:title>I Surrender All</dc:title>
  <dc:description>From http://www.thousandtongues.org/songs/hymnarrangements/i-surrender-all</dc:description>
  <dc:subject>Lyrics Presentation</dc:subject>
  <cp:keywords/>
  <cp:category/>
</cp:coreProperties>
</file>