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Solid Rock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Edward Mote (1797-1874).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hope is built on nothing less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Than Jesus' blood and righteousness;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dare not trust in empty fame,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wholly lean on Jesus' name.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Solid Rock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Edward Mote (1797-1874).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Christ, the solid rock, I stand, I stand;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holds me up by His right hand.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other ground is sinking sand,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Christ, the solid rock, I stand.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Solid Rock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Edward Mote (1797-1874).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darkness seems to veil His face,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rest on His unchanging grace;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every high and stormy sea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Christ, my anchor, holds on to me.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Solid Rock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Edward Mote (1797-1874).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Christ, the solid rock, I stand, I stand;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holds me up by His right hand.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other ground is sinking sand,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Christ, the solid rock, I stand.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Solid Rock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Edward Mote (1797-1874).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oath, His covenant, and blood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Support me in the raging flood: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all around my soul gives way,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I'll hope in Him and never sway.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Solid Rock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Edward Mote (1797-1874).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2002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Christ, the solid rock, I stand, I stand;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holds me up by His right hand.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other ground is sinking sand,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Christ, the solid rock, I stand.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2026-08-08T08:15:23-04:00</dcterms:created>
  <dcterms:modified xsi:type="dcterms:W3CDTF">2026-08-08T08:15:23-04:00</dcterms:modified>
  <dc:title>The Solid Rock</dc:title>
  <dc:description>From http://www.thousandtongues.org/songs/updatedhymns/the_solid_rock</dc:description>
  <dc:subject>Lyrics Presentation</dc:subject>
  <cp:keywords/>
  <cp:category/>
</cp:coreProperties>
</file>