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feel my heartache,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Capture my tears;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night to daybreak You're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see my struggle,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Know every fear;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times of trouble You're near.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open up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promised never to depart.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rise to the heavens,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sink into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always forgiven and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wings of the morning,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cover of the night,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bringing Your light.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won my pardon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I had failed,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over ruin prevailed.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bore the sentence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I should face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gave repentance by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help me open up my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You've promised never to depart.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rise to the heavens,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sink into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always forgiven and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wings of the morning,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cover of the night,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bringing Your light.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Bridge: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precious are your thoughts to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number more than the sand.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am awake I'm still with you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lead me by the hand.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If I Rise to the Heavens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&amp; Music by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rise to the heavens,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If I sink into the sea,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am always forgiven and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the wings of the morning,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cover of the night,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will always be bringing Your light.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2026-07-26T06:46:25-04:00</dcterms:created>
  <dcterms:modified xsi:type="dcterms:W3CDTF">2026-07-26T06:46:25-04:00</dcterms:modified>
  <dc:title>If I Rise to the Heavens</dc:title>
  <dc:description>From http://www.thousandtongues.org/songs/misc/if-i-rise-to-the-heavens</dc:description>
  <dc:subject>Lyrics Presentation</dc:subject>
  <cp:keywords/>
  <cp:category/>
</cp:coreProperties>
</file>