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Brought by God the Holy Spirit to trust Jesus Christ the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the church of God the Father, as his people join as 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Having been, our faith professing, baptized in the Triune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in joy and holy earnest, do this covenant now proclaim.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work with love and patience for the Spirit's bond of peace.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we pray, we will endeavor to see holiness increase.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warn, exhort, encourage, as occasion may require.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seek to love each other, ever quick to reconcile.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not forsake assembling, nor neglect to serve in prayer.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seek to teach the gospel to those God puts in our care.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bear each other's burdens and in sorrow share our tears.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celebrate God's blessings, sharing in each other's cheer.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strive to walk in newness, free from worldly lust and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proclaimed in our immersion, "Dead to sin and raised with Him!"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We, our presence, gifts and service, to this church do now commit.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will keep her faith and practice; to her discipline submit.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Covenant Song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Ward. Based on the historic Baptist church covenant.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the Lord be pleased to move us, we will seek to quickly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 assembly of like doctrine with a covenant of like kind.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the grace of the Lord Jesus with God's love upon us 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the Spirit's sweet communion be forever with us all.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2026-08-08T10:37:27-04:00</dcterms:created>
  <dcterms:modified xsi:type="dcterms:W3CDTF">2026-08-08T10:37:27-04:00</dcterms:modified>
  <dc:title>Covenant Song</dc:title>
  <dc:description>From http://www.thousandtongues.org/songs/modernhymns/covenant-song</dc:description>
  <dc:subject>Lyrics Presentation</dc:subject>
  <cp:keywords/>
  <cp:category/>
</cp:coreProperties>
</file>