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you hear the sound,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you see the mountain of chains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Falling down all around-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corners of creation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cords of condemnation,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are broken by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condemnation, only salvation-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grace of God has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has conquered what was required,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has come and old is gone-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love, broken by love.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find your rest;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righteousness you are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your shame through His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 and death have met their ruin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the sight of Heaven's Champion,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are broken by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condemnation, only salvation-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grace of God has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has conquered what was required,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has come and old is gone-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love, broken by love.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break 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 never fail to mend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 trial that You send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sealed with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condemnation, only salvation-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grace of God has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has conquered what was required,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has come and old is gone-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love, broken by love.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2026-08-10T10:55:22-04:00</dcterms:created>
  <dcterms:modified xsi:type="dcterms:W3CDTF">2026-08-10T10:55:22-04:00</dcterms:modified>
  <dc:title>Broken by Love</dc:title>
  <dc:description>From http://www.thousandtongues.org/songs/modernhymns/broken-by-love</dc:description>
  <dc:subject>Lyrics Presentation</dc:subject>
  <cp:keywords/>
  <cp:category/>
</cp:coreProperties>
</file>