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soul, Lord, inflame with zeal from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praise to proclaim and sing of Your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lift up my voice in thanksgiving sincere,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truth to rejoice in, the Lord will appear.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joyful this sound, while daily I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Afflictions abound in body and mind!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oft has afforded relief from my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find it recorded, the Lord will appear.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Lord will come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pow'r and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told me to watch, for His coming is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just like He promised, the Lord will appear.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fears sometimes say I never will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death's awful day true peace in my mind;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though I'm surrounded, yet, when I come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can't be confounded, the Lord will appear.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Lord will come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pow'r and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told me to watch, for His coming is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just like He promised, the Lord will appear.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dust He will raise, and glory He'll give;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to His praise in heaven will 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He will deliver my soul from all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me, forever, the Lord will appear.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Will Appear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(1738-1799)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Lord will come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pow'r and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told me to watch, for His coming is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just like He promised, the Lord will appear.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2026-08-07T07:47:30-04:00</dcterms:created>
  <dcterms:modified xsi:type="dcterms:W3CDTF">2026-08-07T07:47:30-04:00</dcterms:modified>
  <dc:title>The Lord Will Appear</dc:title>
  <dc:description>From http://www.thousandtongues.org/songs/updatedhymns/the_lord_will_appear</dc:description>
  <dc:subject>Lyrics Presentation</dc:subject>
  <cp:keywords/>
  <cp:category/>
</cp:coreProperties>
</file>