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Present Everywhere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present ev’rywhere, in all of His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heaven's glorious heights above unto the earth's foundation.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Distinct from His domain,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cannot be contained,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in it He remains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care and to sustain;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escape His presence.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Present Everywhere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come in Jesus Christ to grant His loving presence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rebels who should only know His just and holy vengeance.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and wrath are shown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who died alone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they, set free from fear,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Him may now draw near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dwell with God forever.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Present Everywhere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be our dwelling place in ev'ry generation.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sends His Spirit to indwell His own from ev'ry nation.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grief and loneliness,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near to bless;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depth or height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keep us from His love.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worship in His presence!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2026-07-27T06:52:22-04:00</dcterms:created>
  <dcterms:modified xsi:type="dcterms:W3CDTF">2026-07-27T06:52:22-04:00</dcterms:modified>
  <dc:title>The Lord Is Present Everywhere</dc:title>
  <dc:description>From http://www.thousandtongues.org/songs/hymntexts/the-lord-is-present-everywhere</dc:description>
  <dc:subject>Lyrics Presentation</dc:subject>
  <cp:keywords/>
  <cp:category/>
</cp:coreProperties>
</file>