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lift up your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earth, and all you heav'ns rejoice;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world to world the joy will 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omnipotent is King.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who then will dare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Resist His will, distrust His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murmur at His wise decrees,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doubt His royal promises.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King, child of the dust,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judge of all the earth is just;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holiness crowns all His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every creature shout His praise.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King; the Three in 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Father, Spirit, and the Son.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lift our voices now in song;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alone all praise belongs.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King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Josiah Conder (1789-1855)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the Lord is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His praises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earth and heav'n His glories 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our King!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2026-08-10T10:53:54-04:00</dcterms:created>
  <dcterms:modified xsi:type="dcterms:W3CDTF">2026-08-10T10:53:54-04:00</dcterms:modified>
  <dc:title>The Lord Is King</dc:title>
  <dc:description>From http://www.thousandtongues.org/songs/updatedhymns/the-lord-is-king</dc:description>
  <dc:subject>Lyrics Presentation</dc:subject>
  <cp:keywords/>
  <cp:category/>
</cp:coreProperties>
</file>