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 <Relationship Id="rId9" Type="http://schemas.openxmlformats.org/officeDocument/2006/relationships/slide" Target="slides/slide7.xml"/>
 <Relationship Id="rId10" Type="http://schemas.openxmlformats.org/officeDocument/2006/relationships/slide" Target="slides/slide8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7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8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Pass Me Not, O Gentle Savior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Fanny Crosby (1820-1915)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Music by William H. Doane (1832-1915)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Arranged by Craig Johnson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Copyright (c) 2005 CraigMac Music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3430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Pass me not, O gentle Savior,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Hear my humble cry;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While on others Thou art calling,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Do not pass me by.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Pass Me Not, O Gentle Savior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Fanny Crosby (1820-1915)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Music by William H. Doane (1832-1915)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Arranged by Craig Johnson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Copyright (c) 2005 CraigMac Music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3430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Refrain: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Savior, Savior,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Hear my humble cry;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While on others Thou art calling,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Do not pass me by.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Pass Me Not, O Gentle Savior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Fanny Crosby (1820-1915)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Music by William H. Doane (1832-1915)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Arranged by Craig Johnson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Copyright (c) 2005 CraigMac Music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3430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me at Thy throne of mercy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Find a sweet relief,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Kneeling there in deep contrition;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Help my unbelief.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Pass Me Not, O Gentle Savior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Fanny Crosby (1820-1915)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Music by William H. Doane (1832-1915)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Arranged by Craig Johnson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Copyright (c) 2005 CraigMac Music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3430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Refrain: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Savior, Savior,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Hear my humble cry;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While on others Thou art calling,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Do not pass me by.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Pass Me Not, O Gentle Savior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Fanny Crosby (1820-1915)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Music by William H. Doane (1832-1915)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Arranged by Craig Johnson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Copyright (c) 2005 CraigMac Music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3430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Trusting only in Thy merit,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Would I seek Thy face;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Heal my wounded, broken spirit,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Save me by Thy grace.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Pass Me Not, O Gentle Savior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Fanny Crosby (1820-1915)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Music by William H. Doane (1832-1915)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Arranged by Craig Johnson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Copyright (c) 2005 CraigMac Music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3430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Refrain: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Savior, Savior,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Hear my humble cry;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While on others Thou art calling,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Do not pass me by.</a:t>
            </a:r>
            <a:b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Pass Me Not, O Gentle Savior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Fanny Crosby (1820-1915)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Music by William H. Doane (1832-1915)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Arranged by Craig Johnson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Copyright (c) 2005 CraigMac Music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3430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Thou the Spring of all my comfort,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More than life to 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Whom have I on earth beside Thee?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Whom in Heav'n but Thee?</a:t>
            </a:r>
            <a:b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Pass Me Not, O Gentle Savior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Fanny Crosby (1820-1915)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Music by William H. Doane (1832-1915)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Arranged by Craig Johnson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Copyright (c) 2005 CraigMac Music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3430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Refrain: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Savior, Savior,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Hear my humble cry;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While on others Thou art calling,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Do not pass me by.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2026-07-17T20:09:57-04:00</dcterms:created>
  <dcterms:modified xsi:type="dcterms:W3CDTF">2026-07-17T20:09:57-04:00</dcterms:modified>
  <dc:title>Pass Me Not, O Gentle Savior</dc:title>
  <dc:description>From http://www.thousandtongues.org/songs/hymnarrangements/pass-me-not-o-gentle-savior</dc:description>
  <dc:subject>Lyrics Presentation</dc:subject>
  <cp:keywords/>
  <cp:category/>
</cp:coreProperties>
</file>