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Praise the Lord Who Reigns Above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Charles Wesley (1707-88) &amp; Craig Johnson.  Music by Craig Johnson.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the Lord who reigns above,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keeps His courts below;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the holy God of love,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all His greatness show;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Him for His noble deeds,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Him for His matchless pow'r;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Him from whom all good proceeds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earth and heav'n adore.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Praise the Lord Who Reigns Above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Charles Wesley (1707-88) &amp; Craig Johnson.  Music by Craig Johnson.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the everlasting God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heart and mind and voice,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Flutes play soft and cymbals loud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His high praise rejoice;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Him with the bow and string;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together play your part,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Crying out in unity,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music of the heart.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Praise the Lord Who Reigns Above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Charles Wesley (1707-88) &amp; Craig Johnson.  Music by Craig Johnson.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Him, who is eternal love,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ev'ry creature sing,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Glory, praise to God above,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honor to the King.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Hallowed is His name to speak,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As in heav'n and earth below.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the Lord both strong and weak,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greatness to make known.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2026-07-27T20:41:47-04:00</dcterms:created>
  <dcterms:modified xsi:type="dcterms:W3CDTF">2026-07-27T20:41:47-04:00</dcterms:modified>
  <dc:title>Praise the Lord Who Reigns Above</dc:title>
  <dc:description>From http://www.thousandtongues.org/songs/updatedhymns/praise-the-lord-who-reigns-above</dc:description>
  <dc:subject>Lyrics Presentation</dc:subject>
  <cp:keywords/>
  <cp:category/>
</cp:coreProperties>
</file>