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Samuel Davies (1723-61) &amp; Paul Burr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ADPJ Music,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Great God of wonders! all Your ways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Display the attributes divine;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countless acts of pard'ning grace,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Beyond Your other wonders shine.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Why would you pardon one like me?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Or give me grace, so rich and free?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Samuel Davies (1723-61) &amp; Paul Burr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ADPJ Music,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grace so rich and free!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I'm in awe and I'm in wonder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you would save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grace completely free.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grace has shown me clearly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You love me!  God of grace.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Samuel Davies (1723-61) &amp; Paul Burr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ADPJ Music,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 may this strange, this wondrous grace,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matchless miracle of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Fill the wide earth with grateful praise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all the heav'nly choirs above.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Why would you pardon one like me?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Or give me grace, so rich and free?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Samuel Davies (1723-61) &amp; Paul Burr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ADPJ Music,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grace so rich and free!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I'm in awe and I'm in wonder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you would save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grace completely free.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grace has shown me clearly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You love me!  God of grace.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2024-04-26T19:41:28-04:00</dcterms:created>
  <dcterms:modified xsi:type="dcterms:W3CDTF">2024-04-26T19:41:28-04:00</dcterms:modified>
  <dc:title>God of Grace</dc:title>
  <dc:description>From http://www.thousandtongues.org/songs/updatedhymns/god-of-grace</dc:description>
  <dc:subject>Lyrics Presentation</dc:subject>
  <cp:keywords/>
  <cp:category/>
</cp:coreProperties>
</file>