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Precious Bible, What a Treasure!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John Newton (1725-1807), Edited by David Ward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ALL SAINTS OLD, Darmstadt Gesangbuch, 1698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Precious Bible! what a treasure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Does the Word of God afford!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I want for life or pleasure,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Food and tonic, shield and sword;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world account me poor-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Having this I need no more.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Precious Bible, What a Treasure!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John Newton (1725-1807), Edited by David Ward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ALL SAINTS OLD, Darmstadt Gesangbuch, 1698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Food to which the world’s a stranger,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my hungry soul is filled;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excess there is no danger,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gorged yet never ill;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a dying Christ I feed,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meat and drink indeed!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Precious Bible, What a Treasure!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John Newton (1725-1807), Edited by David Ward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ALL SAINTS OLD, Darmstadt Gesangbuch, 1698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my faith is faint and sickly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when Satan wounds my mind-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Tonics to revive me quickly,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Healing medicines I find;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promises I flee,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affords a remedy.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/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hour of dark temptation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Satan cannot make me yield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word of consolation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to me a mighty shield;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the Scripture truths are sure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his malice I’m secure.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/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Vain his threats to overcome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take the Spirits’ sword;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with ease I drive him from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Satan trembles at the word;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’Tis a sword for conquest made-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Keen the edge and strong the blade.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2026-08-08T07:27:36-04:00</dcterms:created>
  <dcterms:modified xsi:type="dcterms:W3CDTF">2026-08-08T07:27:36-04:00</dcterms:modified>
  <dc:title>Precious Bible, What a Treasure!</dc:title>
  <dc:description>From http://www.thousandtongues.org/songs/hymntexts/precious-bible-what-a-treasure</dc:description>
  <dc:subject>Lyrics Presentation</dc:subject>
  <cp:keywords/>
  <cp:category/>
</cp:coreProperties>
</file>