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Am Confident of This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Albert Midlane (1825-1909) &amp; David Ward.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God begins His gracious work,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work He will complete,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'round the objects of His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pow'r and mercy meet.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man may change his fleeting mind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fail in his intent;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is above the pow'r of change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never can repent.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Am Confident of This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Albert Midlane (1825-1909) &amp; David Ward.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confident, confident of this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He began this work of grace in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will finish it until the day of Christ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sin will die for all eternity!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confident, confident of this.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Am Confident of This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Albert Midlane (1825-1909) &amp; David Ward.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object of His love is sure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reach the heavn'ly goal;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neither sin nor Satan can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Destroy the blood-washed soul.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Satan, flesh, and unbelief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Believers may assail,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Soon they will conquer, in His pow'r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Jesus will prevail.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Am Confident of This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Albert Midlane (1825-1909) &amp; David Ward.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confident, confident of this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He began this work of grace in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will finish it until the day of Christ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sin will die for all eternity!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confident, confident of this.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Am Confident of This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Albert Midlane (1825-1909) &amp; David Ward.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precious blood that Jesus gave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Cannot be shed in vain;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soul on Christ believing must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Christ forever reign.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waves of doubt and trials come,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Believers will stand fast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buoyed by the Savior's arms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They'll make it home at last.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Am Confident of This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Albert Midlane (1825-1909) &amp; David Ward.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confident, confident of this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He began this work of grace in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will finish it until the day of Christ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sin will die for all eternity!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confident, confident of this.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2024-04-30T20:33:36-04:00</dcterms:created>
  <dcterms:modified xsi:type="dcterms:W3CDTF">2024-04-30T20:33:36-04:00</dcterms:modified>
  <dc:title>I Am Confident of This</dc:title>
  <dc:description>From http://www.thousandtongues.org/songs/updatedhymns/i_am_confident_of_this</dc:description>
  <dc:subject>Lyrics Presentation</dc:subject>
  <cp:keywords/>
  <cp:category/>
</cp:coreProperties>
</file>