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Sands of Time Are Sinking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Anne Cousin (1824-1906), Edited by Josh Buttram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American Folk Tune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sands of time are sinking,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dawn of Heaven breaks;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summer morn I've longed for-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fair, sweet sunrise wakes: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Dark, dark has been the midnight,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dayspring is at hand,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glory, glory dwells there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Immanuel's land.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Sands of Time Are Sinking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Anne Cousin (1824-1906), Edited by Josh Buttram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American Folk Tune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Christ, He is the fountain,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deep, sweet well of love!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On earth His love I've tasted,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Yet deeper still above: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 to an ocean's fullness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mercy does expand,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glory, glory dwells there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Immanuel's land.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Sands of Time Are Sinking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Anne Cousin (1824-1906), Edited by Josh Buttram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American Folk Tune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King's full, unveiled glory,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Is seen in Heaven's day: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Though death's the price to see Him,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Yet seven deaths I'd pay: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Lamb with His fair army,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Does on Mount Zion stand,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glory, glory dwells there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Immanuel's land.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Sands of Time Are Sinking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Anne Cousin (1824-1906), Edited by Josh Buttram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American Folk Tune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I am my Beloved's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my Beloved mine!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brings a poor, vile sinner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Into His house of wine.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rest upon His merit-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On Rock of Ages stand,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glory, glory dwells there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Immanuel's land.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Sands of Time Are Sinking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Anne Cousin (1824-1906), Edited by Josh Buttram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American Folk Tune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bride turns from her splendor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see her Bridgegroom's face;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She'll gaze upon no glory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Than her dear King of grace.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Not on the crown He gives her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on His nail-scarred hand;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Lamb is all the glory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Of Immanuel's land.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2024-04-26T23:58:57-04:00</dcterms:created>
  <dcterms:modified xsi:type="dcterms:W3CDTF">2024-04-26T23:58:57-04:00</dcterms:modified>
  <dc:title>The Sands of Time Are Sinking</dc:title>
  <dc:description>From http://www.thousandtongues.org/songs/hymntexts/the-sands-of-time-are-sinking</dc:description>
  <dc:subject>Lyrics Presentation</dc:subject>
  <cp:keywords/>
  <cp:category/>
</cp:coreProperties>
</file>