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Come Down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Bianco of Siena (d. 1434) [tr. Richard Littledale]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down, O Love Divine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seek this soul of mine,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make Your glory shine around;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Breath of God, draw near,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Within my heart appear,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sing the gospel's fearless sound.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Come Down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Bianco of Siena (d. 1434) [tr. Richard Littledale]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down, O Comforter, come down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capture us for Christ's renown.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spread Your light around;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down, O Lord, come down.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Come Down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Bianco of Siena (d. 1434) [tr. Richard Littledale]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Oh, let Your fire burn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Until our passions turn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Jesus' name we yearn to praise.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Carve out the stony part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our deceitful hearts,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mercy then impart by grace.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Come Down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Bianco of Siena (d. 1434) [tr. Richard Littledale]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down, O Comforter, come down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capture us for Christ's renown.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spread Your light around;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down, O Lord, come down.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Come Down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Bianco of Siena (d. 1434) [tr. Richard Littledale]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love and charity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 mine for all to see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springs from mercy I have found;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lowliness begin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mark my heart within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sorrow for my sin abound.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Come Down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Bianco of Siena (d. 1434) [tr. Richard Littledale]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down, O Comforter, come down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capture us for Christ's renown.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spread Your light around;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down, O Lord, come down.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2026-08-29T10:04:44-04:00</dcterms:created>
  <dcterms:modified xsi:type="dcterms:W3CDTF">2026-08-29T10:04:44-04:00</dcterms:modified>
  <dc:title>Come Down</dc:title>
  <dc:description>From http://www.thousandtongues.org/songs/updatedhymns/come-down</dc:description>
  <dc:subject>Lyrics Presentation</dc:subject>
  <cp:keywords/>
  <cp:category/>
</cp:coreProperties>
</file>