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Fixed on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Walter Shirley (1725-1786).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Sweet the moments, rich in blessing,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Which before the cross I spend.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Life, and health, and peace possessing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the sinner's dying Friend!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Here I rest, in wonder viewing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my sins on Jesus laid,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a full redemption flowing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the sacrifice He made.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Fixed on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Walter Shirley (1725-1786).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in ceaseless contemplation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Fixed on You my heart will be!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'Till I taste Your full salvation,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Your glory, Your unveiled glory I see.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Fixed on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Walter Shirley (1725-1786).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Here I find my hope of Heaven,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While upon the Lamb I gaze;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Loving much, and much forgiven,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my heart pour out in praise.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and grief my heart dividing,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my tears I'll wash His feet;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Redeemer's love abiding,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Resting in His work complete.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Fixed on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Walter Shirley (1725-1786).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in ceaseless contemplation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Fixed on You my heart will be!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'Till I taste Your full salvation,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Your glory, Your unveiled glory I see.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2026-08-07T06:10:40-04:00</dcterms:created>
  <dcterms:modified xsi:type="dcterms:W3CDTF">2026-08-07T06:10:40-04:00</dcterms:modified>
  <dc:title>Fixed on You</dc:title>
  <dc:description>From http://www.thousandtongues.org/songs/updatedhymns/fixed_on_you</dc:description>
  <dc:subject>Lyrics Presentation</dc:subject>
  <cp:keywords/>
  <cp:category/>
</cp:coreProperties>
</file>