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Father, oh please don't let me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Focused alone on things I see;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Amidst a thousand thoughts I spin,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Forgetting my true love again.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call me away, call me away from all my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sovereign word, one sovereign word will draw 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 me away, call me away to Yourself.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my passions mix with earth,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thus debase my heavenly birth?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I cleave to things below,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my God, my Savior go?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call me away, call me away from all my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sovereign word, one sovereign word will draw 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 me away, call me away to Yourself.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earth with all her noise depart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drive these worries from my heart.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secret silence of the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True peace and boundless joy I'll find.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call me away, call me away from all my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sovereign word, one sovereign word will draw 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 me away, call me away to Yourself.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2026-08-29T11:39:28-04:00</dcterms:created>
  <dcterms:modified xsi:type="dcterms:W3CDTF">2026-08-29T11:39:28-04:00</dcterms:modified>
  <dc:title>Call Me Away</dc:title>
  <dc:description>From http://www.thousandtongues.org/songs/updatedhymns/call_me_away</dc:description>
  <dc:subject>Lyrics Presentation</dc:subject>
  <cp:keywords/>
  <cp:category/>
</cp:coreProperties>
</file>