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Stand and Worship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 &amp; Eric Schumacher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Manicotti Music /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Father,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dwell in heaven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in your presence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Is pure and holy.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Father,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can approach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Unless he goes through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King of Glory?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Stand and Worship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 &amp; Eric Schumacher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Manicotti Music /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stand and worship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by our feeble merit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flesh could never bear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weight of glory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stand and worship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Only because we’re hiding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Inside the righteous life of Christ our King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Stand and Worship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 &amp; Eric Schumacher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Manicotti Music /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Condemned and risen,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you we have been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Completely pardoned.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represent 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Now in the presence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your Father.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Stand and Worship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 &amp; Eric Schumacher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Manicotti Music /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stand and worship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by our feeble merit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flesh could never bear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weight of glory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stand and worship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Only because we’re hiding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Inside the righteous life of Christ our King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Stand and Worship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 &amp; Eric Schumacher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Manicotti Music /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dwell within us;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and convince 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what Christ has done.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Give us the faith to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Draw near to him who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Calls us his daughters and sons.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We Stand and Worship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Jeff Bourque &amp; Eric Schumacher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Manicotti Music /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stand and worship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Not by our feeble merit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flesh could never bear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weight of glory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stand and worship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Only because we’re hiding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Inside the righteous life of Christ our King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2026-07-17T18:30:31-04:00</dcterms:created>
  <dcterms:modified xsi:type="dcterms:W3CDTF">2026-07-17T18:30:31-04:00</dcterms:modified>
  <dc:title>We Stand and Worship</dc:title>
  <dc:description>From http://www.thousandtongues.org/songs/modernhymns/we-stand-and-worship</dc:description>
  <dc:subject>Lyrics Presentation</dc:subject>
  <cp:keywords/>
  <cp:category/>
</cp:coreProperties>
</file>