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Jesus, full of truth and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More full of grace than I of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once again I seek Your face;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Open Your arms and take me 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freely my backslidings heal,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love the faithless sinner still.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me, Lord, the tender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trembles at the approach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godly fear of sin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Implant, and root it deep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may dread Your gracious power,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never dare offend You more.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know the way to bring me back,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fallen spirit to restore: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for Your truth and mercy's sake,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Forgive, and bid me sin no more;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ruins of my soul repair,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my heart a house of prayer.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me, Lord, the tender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trembles at the approach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godly fear of sin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Implant, and root it deep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may dread Your gracious power,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never dare offend You more.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stone of flesh do You convert,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trait of sinfulness remove;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speak into my wayward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it down by dying love;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rebel heart, O now subdue,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 it tender, form it new.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Never Dare Offend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give me, Lord, the tender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trembles at the approach of sin;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godly fear of sin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Implant, and root it deep within,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may dread Your gracious power,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never dare offend You more.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2026-08-09T07:20:09-04:00</dcterms:created>
  <dcterms:modified xsi:type="dcterms:W3CDTF">2026-08-09T07:20:09-04:00</dcterms:modified>
  <dc:title>Never Dare Offend</dc:title>
  <dc:description>From http://www.thousandtongues.org/songs/updatedhymns/never_dare_offend</dc:description>
  <dc:subject>Lyrics Presentation</dc:subject>
  <cp:keywords/>
  <cp:category/>
</cp:coreProperties>
</file>