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Worthy the Lamb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James Allen (1734-1804).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Glory to God on high!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earth to Heav'n reply,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Angels His love adore,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all our sorrows bore;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saints cry evermore,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Worthy, worthy, worthy the Lamb, worthy the Lamb!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Worthy the Lamb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James Allen (1734-1804).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they around the throne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Cheerfully join in one,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We, who have felt His blood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Sealing our peace with God,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Spread His dear fame abroad;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Worthy, worthy, worthy the Lamb, worthy the Lamb!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Worthy the Lamb, worthy the Lamb!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Worthy the Lamb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James Allen (1734-1804).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Join, all the ransomed race,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Lord and God to bless;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Him we will rejoice,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Making a cheerful noise,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Singing with heart and voice,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Worthy, worthy, worthy the Lamb, worthy the Lamb!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Worthy the Lamb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James Allen (1734-1804).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we must change our place,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praise shall never cease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Him our love we'll bring,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Hail Him our glorious King,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without ceasing sing,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Worthy, worthy, worthy the Lamb, worthy the Lamb!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Worthy the Lamb, worthy the Lamb!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Worthy the Lamb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James Allen (1734-1804).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Then let the hosts above,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Him in endless love,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Him ascribed shall be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Honor and majesty,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Through all eternity,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Worthy, worthy, worthy the Lamb, worthy the Lamb!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Worthy the Lamb, worthy the Lamb!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2026-08-07T06:07:26-04:00</dcterms:created>
  <dcterms:modified xsi:type="dcterms:W3CDTF">2026-08-07T06:07:26-04:00</dcterms:modified>
  <dc:title>Worthy the Lamb</dc:title>
  <dc:description>From http://www.thousandtongues.org/songs/updatedhymns/worthy_the_lamb</dc:description>
  <dc:subject>Lyrics Presentation</dc:subject>
  <cp:keywords/>
  <cp:category/>
</cp:coreProperties>
</file>