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 <Relationship Id="rId10" Type="http://schemas.openxmlformats.org/officeDocument/2006/relationships/slide" Target="slides/slide8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8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Such Love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Kent (1766-1843).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'Twas with an everlasting love that God His own elect embraced,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Before He made the worlds above, or earth in her position placed.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Such Love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Kent (1766-1843).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Such love! How high its glories swell, how great, immutable, and free!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Millions of sins, deserving of hell, were all swallowed up, no more to be!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Such Love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Kent (1766-1843).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Long before sun's first brilliant ray illumined the darkness from above,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Saints in His arms of purpose lay, loved with an everlasting love.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Such Love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Kent (1766-1843).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Such love! How high its glories swell, how great, immutable, and free!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Millions of sins, deserving of hell, were all swallowed up, no more to be!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Such Love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Kent (1766-1843).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Then, in His wonderful decrees, Christ and His church appeared as one;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Her sin, by imputation, His, while she in spotless splendor shone.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Such Love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Kent (1766-1843).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Such love! How high its glories swell, how great, immutable, and free!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Millions of sins, deserving of hell, were all swallowed up, no more to be!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Such Love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Kent (1766-1843).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Believing, here my comfort stands, salvation undeserved and free!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Such everlasting love demands an everlasting song from me.</a:t>
            </a:r>
            <a:b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Such Love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Kent (1766-1843).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Such love! How high its glories swell, how great, immutable, and free!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Millions of sins, deserving of hell, were all swallowed up, no more to be!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2026-08-08T08:16:18-04:00</dcterms:created>
  <dcterms:modified xsi:type="dcterms:W3CDTF">2026-08-08T08:16:18-04:00</dcterms:modified>
  <dc:title>Such Love</dc:title>
  <dc:description>From http://www.thousandtongues.org/songs/updatedhymns/such_love</dc:description>
  <dc:subject>Lyrics Presentation</dc:subject>
  <cp:keywords/>
  <cp:category/>
</cp:coreProperties>
</file>