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Follow You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E. Bode (1816-1874) &amp;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I have promised to serve You to the end: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be forever near me, my master and my friend;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not fear the battle if You are by my side,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Nor wander from the pathway if You will be my guide.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Follow You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E. Bode (1816-1874) &amp;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follow You all the days of my life,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serve You to the 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follow You from this world into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serve You forever, my master and my friend.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Follow You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E. Bode (1816-1874) &amp;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let me hear You speaking in phrases clear and still,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Above the storms of passion, the murmurs of self-will;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speak to reassure me, to chasten or control;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speak, and make me listen, You guardian of my soul.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Follow You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E. Bode (1816-1874) &amp;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follow You all the days of my life,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serve You to the 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follow You from this world into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serve You forever, my master and my friend.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Follow You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E. Bode (1816-1874) &amp;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You have promised to all who follow You,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where You are in glory, Your servants will be too;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Jesus, I have promised to serve You to the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give me grace to follow, my Master and my friend.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Follow You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E. Bode (1816-1874) &amp;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follow You all the days of my life,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serve You to the 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follow You from this world into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serve You forever, my master and my friend.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2026-07-17T20:57:16-04:00</dcterms:created>
  <dcterms:modified xsi:type="dcterms:W3CDTF">2026-07-17T20:57:16-04:00</dcterms:modified>
  <dc:title>I Will Follow You</dc:title>
  <dc:description>From http://www.thousandtongues.org/songs/updatedhymns/i_will_follow_you</dc:description>
  <dc:subject>Lyrics Presentation</dc:subject>
  <cp:keywords/>
  <cp:category/>
</cp:coreProperties>
</file>