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Trust You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Frances Havergal (1836-79)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am trusting You, Lord Jesus, trusting only You,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Trusting You for full salvation, free and true.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am trusting You for pardon: At Your feet I bow,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Your grace and tender mercy trusting in You now.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Trust You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Frances Havergal (1836-79)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trust You to save me, I trust You to guide 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trust You to keep me, I trust You and only You.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Trust You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Frances Havergal (1836-79)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am trusting You to guide me, You alone will lead,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Every day and hour supplying all my need.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am trusting You for power: Yours can never fail;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Words which You Yourself will give me surely must prevail.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Trust You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Frances Havergal (1836-79)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trust You to save me, I trust You to guide 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trust You to keep me, I trust You and only You.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Trust You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Frances Havergal (1836-79)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am trusting You to give me power to obey,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Faith to trust in future glory while here I stay.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am trusting You, Lord Jesus; Never let me fall;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am trusting You forever, trusting You for all.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Trust You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Frances Havergal (1836-79)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trust You to save me, I trust You to guide 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trust You to keep me, I trust You and only You.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2026-08-10T10:54:27-04:00</dcterms:created>
  <dcterms:modified xsi:type="dcterms:W3CDTF">2026-08-10T10:54:27-04:00</dcterms:modified>
  <dc:title>I Trust You</dc:title>
  <dc:description>From http://www.thousandtongues.org/songs/updatedhymns/i_trust_you</dc:description>
  <dc:subject>Lyrics Presentation</dc:subject>
  <cp:keywords/>
  <cp:category/>
</cp:coreProperties>
</file>