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How Can I Sing that Majesty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 by John Mason (1646-94) &amp; David L. Ward, (c) 2006 ThousandTongues.org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ELLACOMBE (I Sing the Mighty Power), Germany 1784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How can I sing that majesty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Which angels now admire?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dust and silence here I lie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While sings the heav’nly choir.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splendor thousands stand around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throne, O God most high;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Ten thousand times ten thousand sound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praise; but who am I?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How Can I Sing that Majesty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 by John Mason (1646-94) &amp; David L. Ward, (c) 2006 ThousandTongues.org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ELLACOMBE (I Sing the Mighty Power), Germany 1784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brightness unto them appears;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While at Your feet I’m placed;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 sound of God comes to my ears,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they behold Your face.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They sing because You are their sun: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Lord, send a beam on me;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where your grace has once begun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praise will ever be.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How Can I Sing that Majesty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 by John Mason (1646-94) &amp; David L. Ward, (c) 2006 ThousandTongues.org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ELLACOMBE (I Sing the Mighty Power), Germany 1784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Enlighten with faith’s light my heart,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Inflame it with love’s fire;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Then I will sing and be a part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Of that celestial choir.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shall, I fear, be dark and cold,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Depending on my pow’r,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trusting in Your grace untold,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Ignite my heart this hour!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2024-04-26T11:06:14-04:00</dcterms:created>
  <dcterms:modified xsi:type="dcterms:W3CDTF">2024-04-26T11:06:14-04:00</dcterms:modified>
  <dc:title>How Can I Sing that Majesty</dc:title>
  <dc:description>From http://www.thousandtongues.org/songs/hymntexts/how-can-i-sing-that-majesty</dc:description>
  <dc:subject>Lyrics Presentation</dc:subject>
  <cp:keywords/>
  <cp:category/>
</cp:coreProperties>
</file>