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I Come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William T. Sleeper (1819-1904).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Out of my bondage, sorrow, and night,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I come; Jesus, I come.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Into Your freedom, gladness, and light,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I come to You.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Out of my sickness into Your health,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Out of my want and into Your wealth,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Out of my sin and into Yourself,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I come; Jesus, I come; Jesus, I come to You!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I Come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William T. Sleeper (1819-1904).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Out of my shameful failure and loss,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I come; Jesus, I come.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Into the glorious gain of Your cross,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I come to You.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Out of earth's sorrows into Your balm,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Out of life's storm and into Your calm,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Out of distress to jubilant psalm,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I come; Jesus, I come; Jesus, I come to You!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I Come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William T. Sleeper (1819-1904).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Out of unrest and arrogant pride,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I come; Jesus, I come.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Into Your perfect will to abide,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I come to You.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Out of myself to dwell in Your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Out of despair to raptures above,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Upward I fly on wings like a dove,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I come; Jesus, I come; Jesus, I come to You!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I Come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William T. Sleeper (1819-1904).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Out of the fear and dread of the tomb,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I come; Jesus, I come.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Into the joy and light of Your home,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I come to You.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Out of the depths of ruin untold,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Into the peace of Your loving fold,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Ever Your gracious face to behold,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I come; Jesus, I come; Jesus, I come to You!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2026-08-29T11:54:02-04:00</dcterms:created>
  <dcterms:modified xsi:type="dcterms:W3CDTF">2026-08-29T11:54:02-04:00</dcterms:modified>
  <dc:title>Jesus, I Come</dc:title>
  <dc:description>From http://www.thousandtongues.org/songs/updatedhymns/jesus_i_come</dc:description>
  <dc:subject>Lyrics Presentation</dc:subject>
  <cp:keywords/>
  <cp:category/>
</cp:coreProperties>
</file>