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I Come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from William T. Sleeper (1819-1904).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my bondage, sorrow, and night,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come; Jesus, I come.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Your freedom, gladness, and light,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 to You.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my sickness into Your health,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my want and into Your wealth,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my sin and into Yourself,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come; Jesus, I come; Jesus, I come to You!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I Come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from William T. Sleeper (1819-1904).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my shameful failure and loss,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come; Jesus, I come.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the glorious gain of Your cross,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 to You.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earth's sorrows into Your balm,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life's storm and into Your calm,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distress to jubilant psalm,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come; Jesus, I come; Jesus, I come to You!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I Come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from William T. Sleeper (1819-1904).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unrest and arrogant pride,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come; Jesus, I come.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Your perfect will to abide,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 to You.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myself to dwell in Your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despair to raptures above,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Upward I fly on wings like a dove,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come; Jesus, I come; Jesus, I come to You!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I Come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from William T. Sleeper (1819-1904).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the fear and dread of the tomb,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come; Jesus, I come.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the joy and light of Your home,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 to You.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the depths of ruin untold,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the peace of Your loving fold,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 Your gracious face to behold,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come; Jesus, I come; Jesus, I come to You!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2024-05-01T17:58:46-04:00</dcterms:created>
  <dcterms:modified xsi:type="dcterms:W3CDTF">2024-05-01T17:58:46-04:00</dcterms:modified>
  <dc:title>Jesus, I Come</dc:title>
  <dc:description>From http://www.thousandtongues.org/songs/updatedhymns/jesus_i_come</dc:description>
  <dc:subject>Lyrics Presentation</dc:subject>
  <cp:keywords/>
  <cp:category/>
</cp:coreProperties>
</file>