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Patient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patient with mankind despite their bold transgressions;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They, since the Fall, have never ceased insulting His perfections.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patience, from of 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Displays His self-control,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His restraint will cease"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wrath will be released;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Day of Judgment hastens.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Patient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patiently endured, delaying condemnation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show His justice when the Son made full propitiation.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Holy One endured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Man's scorn in deed and word;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patience with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Leads us to turn to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find Him gently waiting.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Patient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not be slow to keep the promise of His presence,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now He waits for all His own to turn in true repentance.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Jesus patiently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Endured hostility,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struggle and in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Steadfast we will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wait for His appearing.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2026-07-26T23:48:07-04:00</dcterms:created>
  <dcterms:modified xsi:type="dcterms:W3CDTF">2026-07-26T23:48:07-04:00</dcterms:modified>
  <dc:title>The Lord Is Patient</dc:title>
  <dc:description>From http://www.thousandtongues.org/songs/hymntexts/the-lord-is-patient</dc:description>
  <dc:subject>Lyrics Presentation</dc:subject>
  <cp:keywords/>
  <cp:category/>
</cp:coreProperties>
</file>