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theme/theme1.xml" ContentType="application/vnd.openxmlformats-officedocument.theme+xml"/>
  <Override PartName="/ppt/presentation.xml" ContentType="application/vnd.openxmlformats-officedocument.presentationml.presentation.main+xml"/>
  <Override PartName="/docProps/app.xml" ContentType="application/vnd.openxmlformats-officedocument.extended-properties+xml"/>
  <Override PartName="/docProps/core.xml" ContentType="application/vnd.openxmlformats-package.core-propertie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</Types>
</file>

<file path=_rels/.rels><?xml version="1.0" encoding="UTF-8" standalone="yes"?>
<Relationships xmlns="http://schemas.openxmlformats.org/package/2006/relationships">
 <Relationship Id="rId3" Type="http://schemas.openxmlformats.org/officeDocument/2006/relationships/extended-properties" Target="docProps/app.xml"/>
 <Relationship Id="rId2" Type="http://schemas.openxmlformats.org/package/2006/relationships/metadata/core-properties" Target="docProps/core.xml"/>
 <Relationship Id="rId1" Type="http://schemas.openxmlformats.org/officeDocument/2006/relationships/officeDocument" Target="ppt/presentation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</p:sldIdLst>
  <p:sldSz cx="9144000" cy="6858000"/>
  <p:notesSz cx="6858000" cy="9144000"/>
</p:presentation>
</file>

<file path=ppt/_rels/presentation.xml.rels><?xml version="1.0" encoding="UTF-8" standalone="yes"?>
<Relationships xmlns="http://schemas.openxmlformats.org/package/2006/relationships">
 <Relationship Id="rId1" Type="http://schemas.openxmlformats.org/officeDocument/2006/relationships/slideMaster" Target="slideMasters/slideMaster1.xml"/>
 <Relationship Id="rId2" Type="http://schemas.openxmlformats.org/officeDocument/2006/relationships/theme" Target="theme/theme1.xml"/>
 <Relationship Id="rId3" Type="http://schemas.openxmlformats.org/officeDocument/2006/relationships/slide" Target="slides/slide1.xml"/>
 <Relationship Id="rId4" Type="http://schemas.openxmlformats.org/officeDocument/2006/relationships/slide" Target="slides/slide2.xml"/>
 <Relationship Id="rId5" Type="http://schemas.openxmlformats.org/officeDocument/2006/relationships/slide" Target="slides/slide3.xml"/>
 <Relationship Id="rId6" Type="http://schemas.openxmlformats.org/officeDocument/2006/relationships/slide" Target="slides/slide4.xml"/>
 <Relationship Id="rId7" Type="http://schemas.openxmlformats.org/officeDocument/2006/relationships/slide" Target="slides/slide5.xml"/>
 <Relationship Id="rId8" Type="http://schemas.openxmlformats.org/officeDocument/2006/relationships/slide" Target="slides/slide6.xml"/>
 <Relationship Id="rId9" Type="http://schemas.openxmlformats.org/officeDocument/2006/relationships/slide" Target="slides/slide7.xml"/>
 <Relationship Id="rId10" Type="http://schemas.openxmlformats.org/officeDocument/2006/relationships/slide" Target="slides/slide8.xml"/>
 <Relationship Id="rId11" Type="http://schemas.openxmlformats.org/officeDocument/2006/relationships/slide" Target="slides/slide9.xml"/>
</Relationships>

</file>

<file path=ppt/slideLayouts/_rels/slideLayout1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10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11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2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3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4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5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6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7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8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9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B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1.xml"/>
 <Relationship Id="rId2" Type="http://schemas.openxmlformats.org/officeDocument/2006/relationships/slideLayout" Target="../slideLayouts/slideLayout2.xml"/>
 <Relationship Id="rId3" Type="http://schemas.openxmlformats.org/officeDocument/2006/relationships/slideLayout" Target="../slideLayouts/slideLayout3.xml"/>
 <Relationship Id="rId4" Type="http://schemas.openxmlformats.org/officeDocument/2006/relationships/slideLayout" Target="../slideLayouts/slideLayout4.xml"/>
 <Relationship Id="rId5" Type="http://schemas.openxmlformats.org/officeDocument/2006/relationships/slideLayout" Target="../slideLayouts/slideLayout5.xml"/>
 <Relationship Id="rId6" Type="http://schemas.openxmlformats.org/officeDocument/2006/relationships/slideLayout" Target="../slideLayouts/slideLayout6.xml"/>
 <Relationship Id="rId7" Type="http://schemas.openxmlformats.org/officeDocument/2006/relationships/slideLayout" Target="../slideLayouts/slideLayout7.xml"/>
 <Relationship Id="rId8" Type="http://schemas.openxmlformats.org/officeDocument/2006/relationships/slideLayout" Target="../slideLayouts/slideLayout8.xml"/>
 <Relationship Id="rId9" Type="http://schemas.openxmlformats.org/officeDocument/2006/relationships/slideLayout" Target="../slideLayouts/slideLayout9.xml"/>
 <Relationship Id="rId10" Type="http://schemas.openxmlformats.org/officeDocument/2006/relationships/slideLayout" Target="../slideLayouts/slideLayout10.xml"/>
 <Relationship Id="rId11" Type="http://schemas.openxmlformats.org/officeDocument/2006/relationships/slideLayout" Target="../slideLayouts/slideLayout11.xml"/>
 <Relationship Id="rId1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dk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430DBB-9FD5-43E7-88F1-55A569E9525E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336665-E7E9-4861-9ADF-F11A47CBAD79}" type="slidenum">
              <a:rPr lang="nl-BE" smtClean="0"/>
              <a:t>&lt;#&gt;</a:t>
            </a:fld>
            <a:endParaRPr lang="nl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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-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-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B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</Relationships>

</file>

<file path=ppt/slides/_rels/slide2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</Relationships>

</file>

<file path=ppt/slides/_rels/slide3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</Relationships>

</file>

<file path=ppt/slides/_rels/slide4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</Relationships>

</file>

<file path=ppt/slides/_rels/slide5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</Relationships>

</file>

<file path=ppt/slides/_rels/slide6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</Relationships>

</file>

<file path=ppt/slides/_rels/slide7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</Relationships>

</file>

<file path=ppt/slides/_rels/slide8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</Relationships>

</file>

<file path=ppt/slides/_rels/slide9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 txBox="1"/>
          <p:nvPr/>
        </p:nvSpPr>
        <p:spPr>
          <a:xfrm rot="0">
            <a:off x="0" y="0"/>
            <a:ext cx="9144000" cy="19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000" u="none">
                <a:solidFill>
                  <a:srgbClr val="FFFFFF"/>
                </a:solidFill>
                <a:latin typeface="Helvetica"/>
              </a:rPr>
              <a:t>To God all Praise and Glory</a:t>
            </a:r>
          </a:p>
        </p:txBody>
      </p:sp>
      <p:sp>
        <p:nvSpPr>
          <p:cNvPr id="2" name=""/>
          <p:cNvSpPr txBox="1"/>
          <p:nvPr/>
        </p:nvSpPr>
        <p:spPr>
          <a:xfrm rot="0">
            <a:off x="0" y="342900"/>
            <a:ext cx="9144000" cy="123825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Words by Jacob Shutz (1640-90) and David Ward. Music by David L. Ward.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(c) 2001 ThousandTongues.org, admin by Thousand Tongues.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0" y="1000125"/>
            <a:ext cx="9144000" cy="92964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All praise to God Who reigns above,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The God of all creation,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The God of wonders, power and love,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The God of our salvation: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With healing balm my soul He fills,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The God Who every sorrow stills.</a:t>
            </a:r>
            <a:b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 txBox="1"/>
          <p:nvPr/>
        </p:nvSpPr>
        <p:spPr>
          <a:xfrm rot="0">
            <a:off x="0" y="0"/>
            <a:ext cx="9144000" cy="19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000" u="none">
                <a:solidFill>
                  <a:srgbClr val="FFFFFF"/>
                </a:solidFill>
                <a:latin typeface="Helvetica"/>
              </a:rPr>
              <a:t>To God all Praise and Glory</a:t>
            </a:r>
          </a:p>
        </p:txBody>
      </p:sp>
      <p:sp>
        <p:nvSpPr>
          <p:cNvPr id="2" name=""/>
          <p:cNvSpPr txBox="1"/>
          <p:nvPr/>
        </p:nvSpPr>
        <p:spPr>
          <a:xfrm rot="0">
            <a:off x="0" y="342900"/>
            <a:ext cx="9144000" cy="123825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Words by Jacob Shutz (1640-90) and David Ward. Music by David L. Ward.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(c) 2001 ThousandTongues.org, admin by Thousand Tongues.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0" y="1000125"/>
            <a:ext cx="9144000" cy="92964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What God's almighty power has made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His gracious mercy keepeth;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By morning glow or evening shade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His watchful eye ne'er sleepeth;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Within the kingdom of His might,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His wisdom governs all things right.</a:t>
            </a:r>
            <a:b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 txBox="1"/>
          <p:nvPr/>
        </p:nvSpPr>
        <p:spPr>
          <a:xfrm rot="0">
            <a:off x="0" y="0"/>
            <a:ext cx="9144000" cy="19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000" u="none">
                <a:solidFill>
                  <a:srgbClr val="FFFFFF"/>
                </a:solidFill>
                <a:latin typeface="Helvetica"/>
              </a:rPr>
              <a:t>To God all Praise and Glory</a:t>
            </a:r>
          </a:p>
        </p:txBody>
      </p:sp>
      <p:sp>
        <p:nvSpPr>
          <p:cNvPr id="2" name=""/>
          <p:cNvSpPr txBox="1"/>
          <p:nvPr/>
        </p:nvSpPr>
        <p:spPr>
          <a:xfrm rot="0">
            <a:off x="0" y="342900"/>
            <a:ext cx="9144000" cy="123825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Words by Jacob Shutz (1640-90) and David Ward. Music by David L. Ward.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(c) 2001 ThousandTongues.org, admin by Thousand Tongues.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0" y="1000125"/>
            <a:ext cx="9144000" cy="92964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Chorus: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The God Who is my Comforter,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The God Who is the Sovereign One,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The God Who is my Shepherd: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To God all praise and glory!</a:t>
            </a:r>
            <a:b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 txBox="1"/>
          <p:nvPr/>
        </p:nvSpPr>
        <p:spPr>
          <a:xfrm rot="0">
            <a:off x="0" y="0"/>
            <a:ext cx="9144000" cy="19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000" u="none">
                <a:solidFill>
                  <a:srgbClr val="FFFFFF"/>
                </a:solidFill>
                <a:latin typeface="Helvetica"/>
              </a:rPr>
              <a:t>To God all Praise and Glory</a:t>
            </a:r>
          </a:p>
        </p:txBody>
      </p:sp>
      <p:sp>
        <p:nvSpPr>
          <p:cNvPr id="2" name=""/>
          <p:cNvSpPr txBox="1"/>
          <p:nvPr/>
        </p:nvSpPr>
        <p:spPr>
          <a:xfrm rot="0">
            <a:off x="0" y="342900"/>
            <a:ext cx="9144000" cy="123825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Words by Jacob Shutz (1640-90) and David Ward. Music by David L. Ward.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(c) 2001 ThousandTongues.org, admin by Thousand Tongues.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0" y="1000125"/>
            <a:ext cx="9144000" cy="92964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I cried to Him in time of need,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Lord God, O hear my calling!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For death He gave me life indeed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And kept my feet from falling.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For this my thanks shall endless be,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O thank Him, praise our God with me.</a:t>
            </a:r>
            <a:b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 txBox="1"/>
          <p:nvPr/>
        </p:nvSpPr>
        <p:spPr>
          <a:xfrm rot="0">
            <a:off x="0" y="0"/>
            <a:ext cx="9144000" cy="19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000" u="none">
                <a:solidFill>
                  <a:srgbClr val="FFFFFF"/>
                </a:solidFill>
                <a:latin typeface="Helvetica"/>
              </a:rPr>
              <a:t>To God all Praise and Glory</a:t>
            </a:r>
          </a:p>
        </p:txBody>
      </p:sp>
      <p:sp>
        <p:nvSpPr>
          <p:cNvPr id="2" name=""/>
          <p:cNvSpPr txBox="1"/>
          <p:nvPr/>
        </p:nvSpPr>
        <p:spPr>
          <a:xfrm rot="0">
            <a:off x="0" y="342900"/>
            <a:ext cx="9144000" cy="123825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Words by Jacob Shutz (1640-90) and David Ward. Music by David L. Ward.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(c) 2001 ThousandTongues.org, admin by Thousand Tongues.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0" y="1000125"/>
            <a:ext cx="9144000" cy="92964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Chorus: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The God Who is my Comforter,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The God Who is the Sovereign One,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The God Who is my Shepherd: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To God all praise and glory!</a:t>
            </a:r>
            <a:b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 txBox="1"/>
          <p:nvPr/>
        </p:nvSpPr>
        <p:spPr>
          <a:xfrm rot="0">
            <a:off x="0" y="0"/>
            <a:ext cx="9144000" cy="19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000" u="none">
                <a:solidFill>
                  <a:srgbClr val="FFFFFF"/>
                </a:solidFill>
                <a:latin typeface="Helvetica"/>
              </a:rPr>
              <a:t>To God all Praise and Glory</a:t>
            </a:r>
          </a:p>
        </p:txBody>
      </p:sp>
      <p:sp>
        <p:nvSpPr>
          <p:cNvPr id="2" name=""/>
          <p:cNvSpPr txBox="1"/>
          <p:nvPr/>
        </p:nvSpPr>
        <p:spPr>
          <a:xfrm rot="0">
            <a:off x="0" y="342900"/>
            <a:ext cx="9144000" cy="123825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Words by Jacob Shutz (1640-90) and David Ward. Music by David L. Ward.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(c) 2001 ThousandTongues.org, admin by Thousand Tongues.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0" y="1000125"/>
            <a:ext cx="9144000" cy="92964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The Lord does not forsake His flock,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His chosen generation;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He is our refuge and our rock,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Our peace and our salvation.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As with a mother's tender hand,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He leads His own, His chosen band.</a:t>
            </a:r>
            <a:b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 txBox="1"/>
          <p:nvPr/>
        </p:nvSpPr>
        <p:spPr>
          <a:xfrm rot="0">
            <a:off x="0" y="0"/>
            <a:ext cx="9144000" cy="19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000" u="none">
                <a:solidFill>
                  <a:srgbClr val="FFFFFF"/>
                </a:solidFill>
                <a:latin typeface="Helvetica"/>
              </a:rPr>
              <a:t>To God all Praise and Glory</a:t>
            </a:r>
          </a:p>
        </p:txBody>
      </p:sp>
      <p:sp>
        <p:nvSpPr>
          <p:cNvPr id="2" name=""/>
          <p:cNvSpPr txBox="1"/>
          <p:nvPr/>
        </p:nvSpPr>
        <p:spPr>
          <a:xfrm rot="0">
            <a:off x="0" y="342900"/>
            <a:ext cx="9144000" cy="123825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Words by Jacob Shutz (1640-90) and David Ward. Music by David L. Ward.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(c) 2001 ThousandTongues.org, admin by Thousand Tongues.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0" y="1000125"/>
            <a:ext cx="9144000" cy="92964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Chorus: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The God Who is my Comforter,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The God Who is the Sovereign One,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The God Who is my Shepherd: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To God all praise and glory!</a:t>
            </a:r>
            <a:b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 txBox="1"/>
          <p:nvPr/>
        </p:nvSpPr>
        <p:spPr>
          <a:xfrm rot="0">
            <a:off x="0" y="0"/>
            <a:ext cx="9144000" cy="19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000" u="none">
                <a:solidFill>
                  <a:srgbClr val="FFFFFF"/>
                </a:solidFill>
                <a:latin typeface="Helvetica"/>
              </a:rPr>
              <a:t>To God all Praise and Glory</a:t>
            </a:r>
          </a:p>
        </p:txBody>
      </p:sp>
      <p:sp>
        <p:nvSpPr>
          <p:cNvPr id="2" name=""/>
          <p:cNvSpPr txBox="1"/>
          <p:nvPr/>
        </p:nvSpPr>
        <p:spPr>
          <a:xfrm rot="0">
            <a:off x="0" y="342900"/>
            <a:ext cx="9144000" cy="123825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Words by Jacob Shutz (1640-90) and David Ward. Music by David L. Ward.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(c) 2001 ThousandTongues.org, admin by Thousand Tongues.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0" y="1000125"/>
            <a:ext cx="9144000" cy="92964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Then come before His presence now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And banish fear and sadness;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To your Redeemer pay your vow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And sing with joy and gladness: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Though great distress my soul befell,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The Lord, my God did all things well.</a:t>
            </a:r>
            <a:b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 txBox="1"/>
          <p:nvPr/>
        </p:nvSpPr>
        <p:spPr>
          <a:xfrm rot="0">
            <a:off x="0" y="0"/>
            <a:ext cx="9144000" cy="19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000" u="none">
                <a:solidFill>
                  <a:srgbClr val="FFFFFF"/>
                </a:solidFill>
                <a:latin typeface="Helvetica"/>
              </a:rPr>
              <a:t>To God all Praise and Glory</a:t>
            </a:r>
          </a:p>
        </p:txBody>
      </p:sp>
      <p:sp>
        <p:nvSpPr>
          <p:cNvPr id="2" name=""/>
          <p:cNvSpPr txBox="1"/>
          <p:nvPr/>
        </p:nvSpPr>
        <p:spPr>
          <a:xfrm rot="0">
            <a:off x="0" y="342900"/>
            <a:ext cx="9144000" cy="123825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Words by Jacob Shutz (1640-90) and David Ward. Music by David L. Ward.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(c) 2001 ThousandTongues.org, admin by Thousand Tongues.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0" y="1000125"/>
            <a:ext cx="9144000" cy="92964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Chorus: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The God Who is my Comforter,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The God Who is the Sovereign One,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The God Who is my Shepherd: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To God all praise and glory!</a:t>
            </a:r>
            <a:b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?? ?????"/>
        <a:font script="Hang" typeface="?? ??"/>
        <a:font script="Hans" typeface="??"/>
        <a:font script="Hant" typeface="????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?? ?????"/>
        <a:font script="Hang" typeface="?? ??"/>
        <a:font script="Hans" typeface="??"/>
        <a:font script="Hant" typeface="????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9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Thousand Tongues</dc:creator>
  <cp:lastModifiedBy>Unknown Creator</cp:lastModifiedBy>
  <dcterms:created xsi:type="dcterms:W3CDTF">2026-07-17T19:35:20-04:00</dcterms:created>
  <dcterms:modified xsi:type="dcterms:W3CDTF">2026-07-17T19:35:20-04:00</dcterms:modified>
  <dc:title>To God all Praise and Glory</dc:title>
  <dc:description>From http://www.thousandtongues.org/songs/updatedhymns/to_god_all_praise_and_glory</dc:description>
  <dc:subject>Lyrics Presentation</dc:subject>
  <cp:keywords/>
  <cp:category/>
</cp:coreProperties>
</file>