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Hope in the House of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Chris Olson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out of the shadows,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nothing to fear.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know you've been hurt and rejected before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you're welcome here.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Hope in the House of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Chris Olson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judged and abandoned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you're wanted here.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We're all just a mess yet accepted by grace-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none righteous here.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Hope in the House of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Chris Olson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peace and acceptance, pardon and rest,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hope in the house of the Lord.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love and redemption, healing and joy,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hope in the house of the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Hope in the house of the Lord.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Hope in the House of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Chris Olson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Once seated in splendor,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tasted our fear;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Betrayed and abandoned, he died in our place-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righteousness here.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Hope in the House of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Chris Olson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peace and acceptance, pardon and rest,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hope in the house of the Lord.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love and redemption, healing and joy,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hope in the house of the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Hope in the house of the Lord.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Hope in the House of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Chris Olson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lay down your fears, you're loved and adored.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have a place in the house of the Lord.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Hope in the House of the Lord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Chris Olson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peace and acceptance, pardon and rest,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hope in the house of the Lord.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love and redemption, healing and joy,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There's hope in the house of the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Hope in the house of the Lord.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2026-07-17T18:38:42-04:00</dcterms:created>
  <dcterms:modified xsi:type="dcterms:W3CDTF">2026-07-17T18:38:42-04:00</dcterms:modified>
  <dc:title>Hope in the House of the Lord</dc:title>
  <dc:description>From http://www.thousandtongues.org/songs/modernhymns/hope-in-the-house-of-the-lord</dc:description>
  <dc:subject>Lyrics Presentation</dc:subject>
  <cp:keywords/>
  <cp:category/>
</cp:coreProperties>
</file>