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Day of Judgment, Day of Wonders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 and additional lyrics by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WO IST JESUS from Geistliches Volkslied, 1850 (this arr.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Day of judgment, day of wonders,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the trumpet's awful sound;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Louder than ten thousand thunders,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Shakes the vast creation round!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His call the dead shall waken,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shall rise from earth and sea;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creation will be shaken,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Sinners from His wrath shall flee.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Day of Judgment, Day of Wonders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 and additional lyrics by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WO IST JESUS from Geistliches Volkslied, 1850 (this arr.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Judge our nature wearing,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Clothed in majesty divine!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who long for His appearing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shall say, "This God is mine!"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 ones who have neglected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Christ, the Son of God and man,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cry out, yet be rejected,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"Hide us from the mighty Lamb!"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Day of Judgment, Day of Wonders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 and additional lyrics by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WO IST JESUS from Geistliches Volkslied, 1850 (this arr.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Horrors past imagination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surprise the sinner's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 hears the condemnation,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"Stranger, from My face depart!"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those who have received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Loved and served the Lord below,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say, "Come near, my children,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kingdom I bestow."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2026-07-28T04:54:17-04:00</dcterms:created>
  <dcterms:modified xsi:type="dcterms:W3CDTF">2026-07-28T04:54:17-04:00</dcterms:modified>
  <dc:title>Day of Judgment, Day of Wonders</dc:title>
  <dc:description>From http://www.thousandtongues.org/songs/hymntexts/day-of-judgment-day-of-wonders</dc:description>
  <dc:subject>Lyrics Presentation</dc:subject>
  <cp:keywords/>
  <cp:category/>
</cp:coreProperties>
</file>